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tags/tag29.xml" ContentType="application/vnd.openxmlformats-officedocument.presentationml.tags+xml"/>
  <Override PartName="/ppt/notesSlides/notesSlide2.xml" ContentType="application/vnd.openxmlformats-officedocument.presentationml.notesSlide+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tags/tag30.xml" ContentType="application/vnd.openxmlformats-officedocument.presentationml.tags+xml"/>
  <Override PartName="/ppt/notesSlides/notesSlide3.xml" ContentType="application/vnd.openxmlformats-officedocument.presentationml.notesSlide+xml"/>
  <Override PartName="/ppt/charts/chart9.xml" ContentType="application/vnd.openxmlformats-officedocument.drawingml.chart+xml"/>
  <Override PartName="/ppt/charts/chart10.xml" ContentType="application/vnd.openxmlformats-officedocument.drawingml.chart+xml"/>
  <Override PartName="/ppt/tags/tag31.xml" ContentType="application/vnd.openxmlformats-officedocument.presentationml.tags+xml"/>
  <Override PartName="/ppt/notesSlides/notesSlide4.xml" ContentType="application/vnd.openxmlformats-officedocument.presentationml.notesSlide+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charts/chart14.xml" ContentType="application/vnd.openxmlformats-officedocument.drawingml.chart+xml"/>
  <Override PartName="/ppt/charts/chart15.xml" ContentType="application/vnd.openxmlformats-officedocument.drawingml.chart+xml"/>
  <Override PartName="/ppt/charts/chart16.xml" ContentType="application/vnd.openxmlformats-officedocument.drawingml.chart+xml"/>
  <Override PartName="/ppt/tags/tag32.xml" ContentType="application/vnd.openxmlformats-officedocument.presentationml.tags+xml"/>
  <Override PartName="/ppt/notesSlides/notesSlide5.xml" ContentType="application/vnd.openxmlformats-officedocument.presentationml.notesSlide+xml"/>
  <Override PartName="/ppt/charts/chart17.xml" ContentType="application/vnd.openxmlformats-officedocument.drawingml.chart+xml"/>
  <Override PartName="/ppt/charts/chart18.xml" ContentType="application/vnd.openxmlformats-officedocument.drawingml.chart+xml"/>
  <Override PartName="/ppt/tags/tag33.xml" ContentType="application/vnd.openxmlformats-officedocument.presentationml.tags+xml"/>
  <Override PartName="/ppt/notesSlides/notesSlide6.xml" ContentType="application/vnd.openxmlformats-officedocument.presentationml.notesSlide+xml"/>
  <Override PartName="/ppt/charts/chart19.xml" ContentType="application/vnd.openxmlformats-officedocument.drawingml.chart+xml"/>
  <Override PartName="/ppt/charts/chart20.xml" ContentType="application/vnd.openxmlformats-officedocument.drawingml.chart+xml"/>
  <Override PartName="/ppt/charts/chart21.xml" ContentType="application/vnd.openxmlformats-officedocument.drawingml.chart+xml"/>
  <Override PartName="/ppt/charts/chart22.xml" ContentType="application/vnd.openxmlformats-officedocument.drawingml.chart+xml"/>
  <Override PartName="/ppt/charts/chart23.xml" ContentType="application/vnd.openxmlformats-officedocument.drawingml.chart+xml"/>
  <Override PartName="/ppt/charts/chart24.xml" ContentType="application/vnd.openxmlformats-officedocument.drawingml.chart+xml"/>
  <Override PartName="/ppt/tags/tag34.xml" ContentType="application/vnd.openxmlformats-officedocument.presentationml.tags+xml"/>
  <Override PartName="/ppt/notesSlides/notesSlide7.xml" ContentType="application/vnd.openxmlformats-officedocument.presentationml.notesSlide+xml"/>
  <Override PartName="/ppt/charts/chart25.xml" ContentType="application/vnd.openxmlformats-officedocument.drawingml.chart+xml"/>
  <Override PartName="/ppt/charts/chart26.xml" ContentType="application/vnd.openxmlformats-officedocument.drawingml.chart+xml"/>
  <Override PartName="/ppt/tags/tag35.xml" ContentType="application/vnd.openxmlformats-officedocument.presentationml.tags+xml"/>
  <Override PartName="/ppt/notesSlides/notesSlide8.xml" ContentType="application/vnd.openxmlformats-officedocument.presentationml.notesSlide+xml"/>
  <Override PartName="/ppt/charts/chart27.xml" ContentType="application/vnd.openxmlformats-officedocument.drawingml.chart+xml"/>
  <Override PartName="/ppt/charts/chart28.xml" ContentType="application/vnd.openxmlformats-officedocument.drawingml.chart+xml"/>
  <Override PartName="/ppt/charts/chart29.xml" ContentType="application/vnd.openxmlformats-officedocument.drawingml.chart+xml"/>
  <Override PartName="/ppt/charts/chart30.xml" ContentType="application/vnd.openxmlformats-officedocument.drawingml.chart+xml"/>
  <Override PartName="/ppt/charts/chart31.xml" ContentType="application/vnd.openxmlformats-officedocument.drawingml.chart+xml"/>
  <Override PartName="/ppt/charts/chart32.xml" ContentType="application/vnd.openxmlformats-officedocument.drawingml.chart+xml"/>
  <Override PartName="/ppt/tags/tag36.xml" ContentType="application/vnd.openxmlformats-officedocument.presentationml.tags+xml"/>
  <Override PartName="/ppt/notesSlides/notesSlide9.xml" ContentType="application/vnd.openxmlformats-officedocument.presentationml.notesSlide+xml"/>
  <Override PartName="/ppt/charts/chart33.xml" ContentType="application/vnd.openxmlformats-officedocument.drawingml.chart+xml"/>
  <Override PartName="/ppt/charts/chart34.xml" ContentType="application/vnd.openxmlformats-officedocument.drawingml.chart+xml"/>
  <Override PartName="/ppt/tags/tag37.xml" ContentType="application/vnd.openxmlformats-officedocument.presentationml.tags+xml"/>
  <Override PartName="/ppt/notesSlides/notesSlide10.xml" ContentType="application/vnd.openxmlformats-officedocument.presentationml.notesSlide+xml"/>
  <Override PartName="/ppt/charts/chart35.xml" ContentType="application/vnd.openxmlformats-officedocument.drawingml.chart+xml"/>
  <Override PartName="/ppt/charts/chart36.xml" ContentType="application/vnd.openxmlformats-officedocument.drawingml.chart+xml"/>
  <Override PartName="/ppt/charts/chart37.xml" ContentType="application/vnd.openxmlformats-officedocument.drawingml.chart+xml"/>
  <Override PartName="/ppt/charts/chart38.xml" ContentType="application/vnd.openxmlformats-officedocument.drawingml.chart+xml"/>
  <Override PartName="/ppt/charts/chart39.xml" ContentType="application/vnd.openxmlformats-officedocument.drawingml.chart+xml"/>
  <Override PartName="/ppt/charts/chart40.xml" ContentType="application/vnd.openxmlformats-officedocument.drawingml.chart+xml"/>
  <Override PartName="/ppt/tags/tag38.xml" ContentType="application/vnd.openxmlformats-officedocument.presentationml.tags+xml"/>
  <Override PartName="/ppt/notesSlides/notesSlide11.xml" ContentType="application/vnd.openxmlformats-officedocument.presentationml.notesSlide+xml"/>
  <Override PartName="/ppt/charts/chart41.xml" ContentType="application/vnd.openxmlformats-officedocument.drawingml.chart+xml"/>
  <Override PartName="/ppt/charts/chart42.xml" ContentType="application/vnd.openxmlformats-officedocument.drawingml.chart+xml"/>
  <Override PartName="/ppt/tags/tag39.xml" ContentType="application/vnd.openxmlformats-officedocument.presentationml.tags+xml"/>
  <Override PartName="/ppt/notesSlides/notesSlide12.xml" ContentType="application/vnd.openxmlformats-officedocument.presentationml.notesSlide+xml"/>
  <Override PartName="/ppt/charts/chart43.xml" ContentType="application/vnd.openxmlformats-officedocument.drawingml.chart+xml"/>
  <Override PartName="/ppt/charts/chart44.xml" ContentType="application/vnd.openxmlformats-officedocument.drawingml.chart+xml"/>
  <Override PartName="/ppt/charts/chart45.xml" ContentType="application/vnd.openxmlformats-officedocument.drawingml.chart+xml"/>
  <Override PartName="/ppt/charts/chart46.xml" ContentType="application/vnd.openxmlformats-officedocument.drawingml.chart+xml"/>
  <Override PartName="/ppt/charts/chart47.xml" ContentType="application/vnd.openxmlformats-officedocument.drawingml.chart+xml"/>
  <Override PartName="/ppt/charts/chart48.xml" ContentType="application/vnd.openxmlformats-officedocument.drawingml.chart+xml"/>
  <Override PartName="/ppt/tags/tag40.xml" ContentType="application/vnd.openxmlformats-officedocument.presentationml.tags+xml"/>
  <Override PartName="/ppt/notesSlides/notesSlide13.xml" ContentType="application/vnd.openxmlformats-officedocument.presentationml.notesSlide+xml"/>
  <Override PartName="/ppt/charts/chart49.xml" ContentType="application/vnd.openxmlformats-officedocument.drawingml.chart+xml"/>
  <Override PartName="/ppt/charts/chart50.xml" ContentType="application/vnd.openxmlformats-officedocument.drawingml.chart+xml"/>
  <Override PartName="/ppt/tags/tag41.xml" ContentType="application/vnd.openxmlformats-officedocument.presentationml.tags+xml"/>
  <Override PartName="/ppt/notesSlides/notesSlide14.xml" ContentType="application/vnd.openxmlformats-officedocument.presentationml.notesSlide+xml"/>
  <Override PartName="/ppt/charts/chart51.xml" ContentType="application/vnd.openxmlformats-officedocument.drawingml.chart+xml"/>
  <Override PartName="/ppt/charts/chart52.xml" ContentType="application/vnd.openxmlformats-officedocument.drawingml.chart+xml"/>
  <Override PartName="/ppt/charts/chart53.xml" ContentType="application/vnd.openxmlformats-officedocument.drawingml.chart+xml"/>
  <Override PartName="/ppt/charts/chart54.xml" ContentType="application/vnd.openxmlformats-officedocument.drawingml.chart+xml"/>
  <Override PartName="/ppt/charts/chart55.xml" ContentType="application/vnd.openxmlformats-officedocument.drawingml.chart+xml"/>
  <Override PartName="/ppt/charts/chart56.xml" ContentType="application/vnd.openxmlformats-officedocument.drawingml.chart+xml"/>
  <Override PartName="/ppt/tags/tag42.xml" ContentType="application/vnd.openxmlformats-officedocument.presentationml.tags+xml"/>
  <Override PartName="/ppt/notesSlides/notesSlide15.xml" ContentType="application/vnd.openxmlformats-officedocument.presentationml.notesSlide+xml"/>
  <Override PartName="/ppt/charts/chart57.xml" ContentType="application/vnd.openxmlformats-officedocument.drawingml.chart+xml"/>
  <Override PartName="/ppt/charts/chart58.xml" ContentType="application/vnd.openxmlformats-officedocument.drawingml.chart+xml"/>
  <Override PartName="/ppt/tags/tag43.xml" ContentType="application/vnd.openxmlformats-officedocument.presentationml.tags+xml"/>
  <Override PartName="/ppt/notesSlides/notesSlide16.xml" ContentType="application/vnd.openxmlformats-officedocument.presentationml.notesSlide+xml"/>
  <Override PartName="/ppt/charts/chart59.xml" ContentType="application/vnd.openxmlformats-officedocument.drawingml.chart+xml"/>
  <Override PartName="/ppt/charts/chart60.xml" ContentType="application/vnd.openxmlformats-officedocument.drawingml.chart+xml"/>
  <Override PartName="/ppt/charts/chart61.xml" ContentType="application/vnd.openxmlformats-officedocument.drawingml.chart+xml"/>
  <Override PartName="/ppt/charts/chart62.xml" ContentType="application/vnd.openxmlformats-officedocument.drawingml.chart+xml"/>
  <Override PartName="/ppt/charts/chart63.xml" ContentType="application/vnd.openxmlformats-officedocument.drawingml.chart+xml"/>
  <Override PartName="/ppt/charts/chart64.xml" ContentType="application/vnd.openxmlformats-officedocument.drawingml.chart+xml"/>
  <Override PartName="/ppt/tags/tag44.xml" ContentType="application/vnd.openxmlformats-officedocument.presentationml.tags+xml"/>
  <Override PartName="/ppt/notesSlides/notesSlide17.xml" ContentType="application/vnd.openxmlformats-officedocument.presentationml.notesSlide+xml"/>
  <Override PartName="/ppt/charts/chart65.xml" ContentType="application/vnd.openxmlformats-officedocument.drawingml.chart+xml"/>
  <Override PartName="/ppt/charts/chart66.xml" ContentType="application/vnd.openxmlformats-officedocument.drawingml.chart+xml"/>
  <Override PartName="/ppt/tags/tag45.xml" ContentType="application/vnd.openxmlformats-officedocument.presentationml.tags+xml"/>
  <Override PartName="/ppt/notesSlides/notesSlide18.xml" ContentType="application/vnd.openxmlformats-officedocument.presentationml.notesSlide+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tags/tag46.xml" ContentType="application/vnd.openxmlformats-officedocument.presentationml.tags+xml"/>
  <Override PartName="/ppt/notesSlides/notesSlide19.xml" ContentType="application/vnd.openxmlformats-officedocument.presentationml.notesSlide+xml"/>
  <Override PartName="/ppt/charts/chart73.xml" ContentType="application/vnd.openxmlformats-officedocument.drawingml.chart+xml"/>
  <Override PartName="/ppt/charts/chart74.xml" ContentType="application/vnd.openxmlformats-officedocument.drawingml.chart+xml"/>
  <Override PartName="/ppt/tags/tag47.xml" ContentType="application/vnd.openxmlformats-officedocument.presentationml.tags+xml"/>
  <Override PartName="/ppt/notesSlides/notesSlide20.xml" ContentType="application/vnd.openxmlformats-officedocument.presentationml.notesSlide+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charts/chart78.xml" ContentType="application/vnd.openxmlformats-officedocument.drawingml.chart+xml"/>
  <Override PartName="/ppt/charts/chart79.xml" ContentType="application/vnd.openxmlformats-officedocument.drawingml.chart+xml"/>
  <Override PartName="/ppt/charts/chart80.xml" ContentType="application/vnd.openxmlformats-officedocument.drawingml.chart+xml"/>
  <Override PartName="/ppt/tags/tag48.xml" ContentType="application/vnd.openxmlformats-officedocument.presentationml.tags+xml"/>
  <Override PartName="/ppt/notesSlides/notesSlide21.xml" ContentType="application/vnd.openxmlformats-officedocument.presentationml.notesSlide+xml"/>
  <Override PartName="/ppt/charts/chart81.xml" ContentType="application/vnd.openxmlformats-officedocument.drawingml.chart+xml"/>
  <Override PartName="/ppt/charts/chart82.xml" ContentType="application/vnd.openxmlformats-officedocument.drawingml.chart+xml"/>
  <Override PartName="/ppt/tags/tag49.xml" ContentType="application/vnd.openxmlformats-officedocument.presentationml.tags+xml"/>
  <Override PartName="/ppt/notesSlides/notesSlide22.xml" ContentType="application/vnd.openxmlformats-officedocument.presentationml.notesSlide+xml"/>
  <Override PartName="/ppt/charts/chart83.xml" ContentType="application/vnd.openxmlformats-officedocument.drawingml.chart+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ppt/tags/tag50.xml" ContentType="application/vnd.openxmlformats-officedocument.presentationml.tags+xml"/>
  <Override PartName="/ppt/notesSlides/notesSlide23.xml" ContentType="application/vnd.openxmlformats-officedocument.presentationml.notesSlide+xml"/>
  <Override PartName="/ppt/charts/chart89.xml" ContentType="application/vnd.openxmlformats-officedocument.drawingml.chart+xml"/>
  <Override PartName="/ppt/charts/chart90.xml" ContentType="application/vnd.openxmlformats-officedocument.drawingml.chart+xml"/>
  <Override PartName="/ppt/tags/tag51.xml" ContentType="application/vnd.openxmlformats-officedocument.presentationml.tags+xml"/>
  <Override PartName="/ppt/notesSlides/notesSlide24.xml" ContentType="application/vnd.openxmlformats-officedocument.presentationml.notesSlide+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tags/tag52.xml" ContentType="application/vnd.openxmlformats-officedocument.presentationml.tags+xml"/>
  <Override PartName="/ppt/notesSlides/notesSlide25.xml" ContentType="application/vnd.openxmlformats-officedocument.presentationml.notesSlide+xml"/>
  <Override PartName="/ppt/charts/chart97.xml" ContentType="application/vnd.openxmlformats-officedocument.drawingml.chart+xml"/>
  <Override PartName="/ppt/charts/chart98.xml" ContentType="application/vnd.openxmlformats-officedocument.drawingml.chart+xml"/>
  <Override PartName="/ppt/tags/tag53.xml" ContentType="application/vnd.openxmlformats-officedocument.presentationml.tags+xml"/>
  <Override PartName="/ppt/notesSlides/notesSlide26.xml" ContentType="application/vnd.openxmlformats-officedocument.presentationml.notesSlide+xml"/>
  <Override PartName="/ppt/charts/chart99.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charts/chart104.xml" ContentType="application/vnd.openxmlformats-officedocument.drawingml.chart+xml"/>
  <Override PartName="/ppt/tags/tag54.xml" ContentType="application/vnd.openxmlformats-officedocument.presentationml.tags+xml"/>
  <Override PartName="/ppt/notesSlides/notesSlide27.xml" ContentType="application/vnd.openxmlformats-officedocument.presentationml.notesSlide+xml"/>
  <Override PartName="/ppt/charts/chart105.xml" ContentType="application/vnd.openxmlformats-officedocument.drawingml.chart+xml"/>
  <Override PartName="/ppt/charts/chart106.xml" ContentType="application/vnd.openxmlformats-officedocument.drawingml.chart+xml"/>
  <Override PartName="/ppt/tags/tag55.xml" ContentType="application/vnd.openxmlformats-officedocument.presentationml.tags+xml"/>
  <Override PartName="/ppt/notesSlides/notesSlide28.xml" ContentType="application/vnd.openxmlformats-officedocument.presentationml.notesSlide+xml"/>
  <Override PartName="/ppt/charts/chart107.xml" ContentType="application/vnd.openxmlformats-officedocument.drawingml.chart+xml"/>
  <Override PartName="/ppt/charts/chart108.xml" ContentType="application/vnd.openxmlformats-officedocument.drawingml.chart+xml"/>
  <Override PartName="/ppt/charts/chart109.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tags/tag56.xml" ContentType="application/vnd.openxmlformats-officedocument.presentationml.tags+xml"/>
  <Override PartName="/ppt/notesSlides/notesSlide29.xml" ContentType="application/vnd.openxmlformats-officedocument.presentationml.notesSlide+xml"/>
  <Override PartName="/ppt/charts/chart113.xml" ContentType="application/vnd.openxmlformats-officedocument.drawingml.chart+xml"/>
  <Override PartName="/ppt/charts/chart114.xml" ContentType="application/vnd.openxmlformats-officedocument.drawingml.chart+xml"/>
  <Override PartName="/ppt/tags/tag57.xml" ContentType="application/vnd.openxmlformats-officedocument.presentationml.tags+xml"/>
  <Override PartName="/ppt/notesSlides/notesSlide30.xml" ContentType="application/vnd.openxmlformats-officedocument.presentationml.notesSlide+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0.xml" ContentType="application/vnd.openxmlformats-officedocument.drawingml.chart+xml"/>
  <Override PartName="/ppt/tags/tag58.xml" ContentType="application/vnd.openxmlformats-officedocument.presentationml.tags+xml"/>
  <Override PartName="/ppt/notesSlides/notesSlide31.xml" ContentType="application/vnd.openxmlformats-officedocument.presentationml.notesSlide+xml"/>
  <Override PartName="/ppt/charts/chart121.xml" ContentType="application/vnd.openxmlformats-officedocument.drawingml.chart+xml"/>
  <Override PartName="/ppt/charts/chart122.xml" ContentType="application/vnd.openxmlformats-officedocument.drawingml.chart+xml"/>
  <Override PartName="/ppt/tags/tag59.xml" ContentType="application/vnd.openxmlformats-officedocument.presentationml.tags+xml"/>
  <Override PartName="/ppt/notesSlides/notesSlide32.xml" ContentType="application/vnd.openxmlformats-officedocument.presentationml.notesSlide+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tags/tag60.xml" ContentType="application/vnd.openxmlformats-officedocument.presentationml.tags+xml"/>
  <Override PartName="/ppt/notesSlides/notesSlide33.xml" ContentType="application/vnd.openxmlformats-officedocument.presentationml.notesSlide+xml"/>
  <Override PartName="/ppt/charts/chart129.xml" ContentType="application/vnd.openxmlformats-officedocument.drawingml.chart+xml"/>
  <Override PartName="/ppt/charts/chart130.xml" ContentType="application/vnd.openxmlformats-officedocument.drawingml.chart+xml"/>
  <Override PartName="/ppt/tags/tag61.xml" ContentType="application/vnd.openxmlformats-officedocument.presentationml.tags+xml"/>
  <Override PartName="/ppt/notesSlides/notesSlide34.xml" ContentType="application/vnd.openxmlformats-officedocument.presentationml.notesSlide+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tags/tag62.xml" ContentType="application/vnd.openxmlformats-officedocument.presentationml.tags+xml"/>
  <Override PartName="/ppt/notesSlides/notesSlide35.xml" ContentType="application/vnd.openxmlformats-officedocument.presentationml.notesSlide+xml"/>
  <Override PartName="/ppt/charts/chart137.xml" ContentType="application/vnd.openxmlformats-officedocument.drawingml.chart+xml"/>
  <Override PartName="/ppt/charts/chart138.xml" ContentType="application/vnd.openxmlformats-officedocument.drawingml.chart+xml"/>
  <Override PartName="/ppt/tags/tag63.xml" ContentType="application/vnd.openxmlformats-officedocument.presentationml.tags+xml"/>
  <Override PartName="/ppt/notesSlides/notesSlide36.xml" ContentType="application/vnd.openxmlformats-officedocument.presentationml.notesSlide+xml"/>
  <Override PartName="/ppt/charts/chart139.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tags/tag64.xml" ContentType="application/vnd.openxmlformats-officedocument.presentationml.tags+xml"/>
  <Override PartName="/ppt/notesSlides/notesSlide37.xml" ContentType="application/vnd.openxmlformats-officedocument.presentationml.notesSlide+xml"/>
  <Override PartName="/ppt/charts/chart145.xml" ContentType="application/vnd.openxmlformats-officedocument.drawingml.chart+xml"/>
  <Override PartName="/ppt/charts/chart146.xml" ContentType="application/vnd.openxmlformats-officedocument.drawingml.chart+xml"/>
  <Override PartName="/ppt/tags/tag65.xml" ContentType="application/vnd.openxmlformats-officedocument.presentationml.tags+xml"/>
  <Override PartName="/ppt/notesSlides/notesSlide38.xml" ContentType="application/vnd.openxmlformats-officedocument.presentationml.notesSlide+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tags/tag66.xml" ContentType="application/vnd.openxmlformats-officedocument.presentationml.tags+xml"/>
  <Override PartName="/ppt/notesSlides/notesSlide39.xml" ContentType="application/vnd.openxmlformats-officedocument.presentationml.notesSlide+xml"/>
  <Override PartName="/ppt/charts/chart153.xml" ContentType="application/vnd.openxmlformats-officedocument.drawingml.chart+xml"/>
  <Override PartName="/ppt/charts/chart154.xml" ContentType="application/vnd.openxmlformats-officedocument.drawingml.chart+xml"/>
  <Override PartName="/ppt/tags/tag67.xml" ContentType="application/vnd.openxmlformats-officedocument.presentationml.tags+xml"/>
  <Override PartName="/ppt/notesSlides/notesSlide40.xml" ContentType="application/vnd.openxmlformats-officedocument.presentationml.notesSlide+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0.xml" ContentType="application/vnd.openxmlformats-officedocument.drawingml.chart+xml"/>
  <Override PartName="/ppt/tags/tag68.xml" ContentType="application/vnd.openxmlformats-officedocument.presentationml.tags+xml"/>
  <Override PartName="/ppt/notesSlides/notesSlide41.xml" ContentType="application/vnd.openxmlformats-officedocument.presentationml.notesSlide+xml"/>
  <Override PartName="/ppt/charts/chart161.xml" ContentType="application/vnd.openxmlformats-officedocument.drawingml.chart+xml"/>
  <Override PartName="/ppt/charts/chart162.xml" ContentType="application/vnd.openxmlformats-officedocument.drawingml.chart+xml"/>
  <Override PartName="/ppt/tags/tag69.xml" ContentType="application/vnd.openxmlformats-officedocument.presentationml.tags+xml"/>
  <Override PartName="/ppt/notesSlides/notesSlide42.xml" ContentType="application/vnd.openxmlformats-officedocument.presentationml.notesSlide+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tags/tag70.xml" ContentType="application/vnd.openxmlformats-officedocument.presentationml.tags+xml"/>
  <Override PartName="/ppt/notesSlides/notesSlide43.xml" ContentType="application/vnd.openxmlformats-officedocument.presentationml.notesSlide+xml"/>
  <Override PartName="/ppt/charts/chart169.xml" ContentType="application/vnd.openxmlformats-officedocument.drawingml.chart+xml"/>
  <Override PartName="/ppt/charts/chart170.xml" ContentType="application/vnd.openxmlformats-officedocument.drawingml.chart+xml"/>
  <Override PartName="/ppt/tags/tag71.xml" ContentType="application/vnd.openxmlformats-officedocument.presentationml.tags+xml"/>
  <Override PartName="/ppt/notesSlides/notesSlide44.xml" ContentType="application/vnd.openxmlformats-officedocument.presentationml.notesSlide+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tags/tag72.xml" ContentType="application/vnd.openxmlformats-officedocument.presentationml.tags+xml"/>
  <Override PartName="/ppt/notesSlides/notesSlide45.xml" ContentType="application/vnd.openxmlformats-officedocument.presentationml.notesSlide+xml"/>
  <Override PartName="/ppt/charts/chart177.xml" ContentType="application/vnd.openxmlformats-officedocument.drawingml.chart+xml"/>
  <Override PartName="/ppt/charts/chart178.xml" ContentType="application/vnd.openxmlformats-officedocument.drawingml.chart+xml"/>
  <Override PartName="/ppt/tags/tag73.xml" ContentType="application/vnd.openxmlformats-officedocument.presentationml.tags+xml"/>
  <Override PartName="/ppt/notesSlides/notesSlide46.xml" ContentType="application/vnd.openxmlformats-officedocument.presentationml.notesSlide+xml"/>
  <Override PartName="/ppt/charts/chart179.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tags/tag74.xml" ContentType="application/vnd.openxmlformats-officedocument.presentationml.tags+xml"/>
  <Override PartName="/ppt/notesSlides/notesSlide47.xml" ContentType="application/vnd.openxmlformats-officedocument.presentationml.notesSlide+xml"/>
  <Override PartName="/ppt/charts/chart185.xml" ContentType="application/vnd.openxmlformats-officedocument.drawingml.chart+xml"/>
  <Override PartName="/ppt/charts/chart186.xml" ContentType="application/vnd.openxmlformats-officedocument.drawingml.chart+xml"/>
  <Override PartName="/ppt/tags/tag75.xml" ContentType="application/vnd.openxmlformats-officedocument.presentationml.tags+xml"/>
  <Override PartName="/ppt/notesSlides/notesSlide48.xml" ContentType="application/vnd.openxmlformats-officedocument.presentationml.notesSlide+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tags/tag76.xml" ContentType="application/vnd.openxmlformats-officedocument.presentationml.tags+xml"/>
  <Override PartName="/ppt/notesSlides/notesSlide49.xml" ContentType="application/vnd.openxmlformats-officedocument.presentationml.notesSlide+xml"/>
  <Override PartName="/ppt/charts/chart193.xml" ContentType="application/vnd.openxmlformats-officedocument.drawingml.chart+xml"/>
  <Override PartName="/ppt/charts/chart194.xml" ContentType="application/vnd.openxmlformats-officedocument.drawingml.chart+xml"/>
  <Override PartName="/ppt/tags/tag77.xml" ContentType="application/vnd.openxmlformats-officedocument.presentationml.tags+xml"/>
  <Override PartName="/ppt/notesSlides/notesSlide50.xml" ContentType="application/vnd.openxmlformats-officedocument.presentationml.notesSlide+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00.xml" ContentType="application/vnd.openxmlformats-officedocument.drawingml.chart+xml"/>
  <Override PartName="/ppt/tags/tag78.xml" ContentType="application/vnd.openxmlformats-officedocument.presentationml.tags+xml"/>
  <Override PartName="/ppt/notesSlides/notesSlide51.xml" ContentType="application/vnd.openxmlformats-officedocument.presentationml.notesSlide+xml"/>
  <Override PartName="/ppt/charts/chart201.xml" ContentType="application/vnd.openxmlformats-officedocument.drawingml.chart+xml"/>
  <Override PartName="/ppt/charts/chart202.xml" ContentType="application/vnd.openxmlformats-officedocument.drawingml.chart+xml"/>
  <Override PartName="/ppt/tags/tag79.xml" ContentType="application/vnd.openxmlformats-officedocument.presentationml.tags+xml"/>
  <Override PartName="/ppt/notesSlides/notesSlide52.xml" ContentType="application/vnd.openxmlformats-officedocument.presentationml.notesSlide+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tags/tag80.xml" ContentType="application/vnd.openxmlformats-officedocument.presentationml.tags+xml"/>
  <Override PartName="/ppt/notesSlides/notesSlide53.xml" ContentType="application/vnd.openxmlformats-officedocument.presentationml.notesSlide+xml"/>
  <Override PartName="/ppt/charts/chart209.xml" ContentType="application/vnd.openxmlformats-officedocument.drawingml.chart+xml"/>
  <Override PartName="/ppt/charts/chart210.xml" ContentType="application/vnd.openxmlformats-officedocument.drawingml.chart+xml"/>
  <Override PartName="/ppt/tags/tag81.xml" ContentType="application/vnd.openxmlformats-officedocument.presentationml.tags+xml"/>
  <Override PartName="/ppt/notesSlides/notesSlide54.xml" ContentType="application/vnd.openxmlformats-officedocument.presentationml.notesSlide+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tags/tag82.xml" ContentType="application/vnd.openxmlformats-officedocument.presentationml.tags+xml"/>
  <Override PartName="/ppt/notesSlides/notesSlide55.xml" ContentType="application/vnd.openxmlformats-officedocument.presentationml.notesSlide+xml"/>
  <Override PartName="/ppt/charts/chart217.xml" ContentType="application/vnd.openxmlformats-officedocument.drawingml.chart+xml"/>
  <Override PartName="/ppt/charts/chart218.xml" ContentType="application/vnd.openxmlformats-officedocument.drawingml.chart+xml"/>
  <Override PartName="/ppt/tags/tag83.xml" ContentType="application/vnd.openxmlformats-officedocument.presentationml.tags+xml"/>
  <Override PartName="/ppt/notesSlides/notesSlide56.xml" ContentType="application/vnd.openxmlformats-officedocument.presentationml.notesSlide+xml"/>
  <Override PartName="/ppt/charts/chart219.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tags/tag84.xml" ContentType="application/vnd.openxmlformats-officedocument.presentationml.tags+xml"/>
  <Override PartName="/ppt/notesSlides/notesSlide57.xml" ContentType="application/vnd.openxmlformats-officedocument.presentationml.notesSlide+xml"/>
  <Override PartName="/ppt/charts/chart225.xml" ContentType="application/vnd.openxmlformats-officedocument.drawingml.chart+xml"/>
  <Override PartName="/ppt/charts/chart226.xml" ContentType="application/vnd.openxmlformats-officedocument.drawingml.chart+xml"/>
  <Override PartName="/ppt/tags/tag85.xml" ContentType="application/vnd.openxmlformats-officedocument.presentationml.tags+xml"/>
  <Override PartName="/ppt/notesSlides/notesSlide58.xml" ContentType="application/vnd.openxmlformats-officedocument.presentationml.notesSlide+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tags/tag86.xml" ContentType="application/vnd.openxmlformats-officedocument.presentationml.tags+xml"/>
  <Override PartName="/ppt/notesSlides/notesSlide59.xml" ContentType="application/vnd.openxmlformats-officedocument.presentationml.notesSlide+xml"/>
  <Override PartName="/ppt/charts/chart233.xml" ContentType="application/vnd.openxmlformats-officedocument.drawingml.chart+xml"/>
  <Override PartName="/ppt/charts/chart234.xml" ContentType="application/vnd.openxmlformats-officedocument.drawingml.chart+xml"/>
  <Override PartName="/ppt/tags/tag87.xml" ContentType="application/vnd.openxmlformats-officedocument.presentationml.tags+xml"/>
  <Override PartName="/ppt/notesSlides/notesSlide60.xml" ContentType="application/vnd.openxmlformats-officedocument.presentationml.notesSlide+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0.xml" ContentType="application/vnd.openxmlformats-officedocument.drawingml.chart+xml"/>
  <Override PartName="/ppt/tags/tag88.xml" ContentType="application/vnd.openxmlformats-officedocument.presentationml.tags+xml"/>
  <Override PartName="/ppt/notesSlides/notesSlide61.xml" ContentType="application/vnd.openxmlformats-officedocument.presentationml.notesSlide+xml"/>
  <Override PartName="/ppt/charts/chart241.xml" ContentType="application/vnd.openxmlformats-officedocument.drawingml.chart+xml"/>
  <Override PartName="/ppt/charts/chart242.xml" ContentType="application/vnd.openxmlformats-officedocument.drawingml.chart+xml"/>
  <Override PartName="/ppt/tags/tag89.xml" ContentType="application/vnd.openxmlformats-officedocument.presentationml.tags+xml"/>
  <Override PartName="/ppt/notesSlides/notesSlide62.xml" ContentType="application/vnd.openxmlformats-officedocument.presentationml.notesSlide+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tags/tag90.xml" ContentType="application/vnd.openxmlformats-officedocument.presentationml.tags+xml"/>
  <Override PartName="/ppt/notesSlides/notesSlide63.xml" ContentType="application/vnd.openxmlformats-officedocument.presentationml.notesSlide+xml"/>
  <Override PartName="/ppt/charts/chart249.xml" ContentType="application/vnd.openxmlformats-officedocument.drawingml.chart+xml"/>
  <Override PartName="/ppt/charts/chart250.xml" ContentType="application/vnd.openxmlformats-officedocument.drawingml.chart+xml"/>
  <Override PartName="/ppt/tags/tag91.xml" ContentType="application/vnd.openxmlformats-officedocument.presentationml.tags+xml"/>
  <Override PartName="/ppt/notesSlides/notesSlide64.xml" ContentType="application/vnd.openxmlformats-officedocument.presentationml.notesSlide+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tags/tag92.xml" ContentType="application/vnd.openxmlformats-officedocument.presentationml.tags+xml"/>
  <Override PartName="/ppt/notesSlides/notesSlide65.xml" ContentType="application/vnd.openxmlformats-officedocument.presentationml.notesSlide+xml"/>
  <Override PartName="/ppt/charts/chart257.xml" ContentType="application/vnd.openxmlformats-officedocument.drawingml.chart+xml"/>
  <Override PartName="/ppt/charts/chart258.xml" ContentType="application/vnd.openxmlformats-officedocument.drawingml.chart+xml"/>
  <Override PartName="/ppt/tags/tag93.xml" ContentType="application/vnd.openxmlformats-officedocument.presentationml.tags+xml"/>
  <Override PartName="/ppt/notesSlides/notesSlide66.xml" ContentType="application/vnd.openxmlformats-officedocument.presentationml.notesSlide+xml"/>
  <Override PartName="/ppt/charts/chart259.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tags/tag94.xml" ContentType="application/vnd.openxmlformats-officedocument.presentationml.tags+xml"/>
  <Override PartName="/ppt/notesSlides/notesSlide67.xml" ContentType="application/vnd.openxmlformats-officedocument.presentationml.notesSlide+xml"/>
  <Override PartName="/ppt/charts/chart265.xml" ContentType="application/vnd.openxmlformats-officedocument.drawingml.chart+xml"/>
  <Override PartName="/ppt/charts/chart266.xml" ContentType="application/vnd.openxmlformats-officedocument.drawingml.chart+xml"/>
  <Override PartName="/ppt/tags/tag95.xml" ContentType="application/vnd.openxmlformats-officedocument.presentationml.tags+xml"/>
  <Override PartName="/ppt/notesSlides/notesSlide68.xml" ContentType="application/vnd.openxmlformats-officedocument.presentationml.notesSlide+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tags/tag96.xml" ContentType="application/vnd.openxmlformats-officedocument.presentationml.tags+xml"/>
  <Override PartName="/ppt/notesSlides/notesSlide69.xml" ContentType="application/vnd.openxmlformats-officedocument.presentationml.notesSlide+xml"/>
  <Override PartName="/ppt/charts/chart273.xml" ContentType="application/vnd.openxmlformats-officedocument.drawingml.chart+xml"/>
  <Override PartName="/ppt/charts/chart274.xml" ContentType="application/vnd.openxmlformats-officedocument.drawingml.chart+xml"/>
  <Override PartName="/ppt/tags/tag97.xml" ContentType="application/vnd.openxmlformats-officedocument.presentationml.tags+xml"/>
  <Override PartName="/ppt/notesSlides/notesSlide70.xml" ContentType="application/vnd.openxmlformats-officedocument.presentationml.notesSlide+xml"/>
  <Override PartName="/ppt/charts/chart275.xml" ContentType="application/vnd.openxmlformats-officedocument.drawingml.chart+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0.xml" ContentType="application/vnd.openxmlformats-officedocument.drawingml.chart+xml"/>
  <Override PartName="/ppt/tags/tag98.xml" ContentType="application/vnd.openxmlformats-officedocument.presentationml.tags+xml"/>
  <Override PartName="/ppt/notesSlides/notesSlide71.xml" ContentType="application/vnd.openxmlformats-officedocument.presentationml.notesSlide+xml"/>
  <Override PartName="/ppt/charts/chart281.xml" ContentType="application/vnd.openxmlformats-officedocument.drawingml.chart+xml"/>
  <Override PartName="/ppt/charts/chart282.xml" ContentType="application/vnd.openxmlformats-officedocument.drawingml.chart+xml"/>
  <Override PartName="/ppt/tags/tag99.xml" ContentType="application/vnd.openxmlformats-officedocument.presentationml.tags+xml"/>
  <Override PartName="/ppt/notesSlides/notesSlide72.xml" ContentType="application/vnd.openxmlformats-officedocument.presentationml.notesSlide+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tags/tag100.xml" ContentType="application/vnd.openxmlformats-officedocument.presentationml.tags+xml"/>
  <Override PartName="/ppt/notesSlides/notesSlide73.xml" ContentType="application/vnd.openxmlformats-officedocument.presentationml.notesSlide+xml"/>
  <Override PartName="/ppt/charts/chart289.xml" ContentType="application/vnd.openxmlformats-officedocument.drawingml.chart+xml"/>
  <Override PartName="/ppt/charts/chart290.xml" ContentType="application/vnd.openxmlformats-officedocument.drawingml.chart+xml"/>
  <Override PartName="/ppt/tags/tag101.xml" ContentType="application/vnd.openxmlformats-officedocument.presentationml.tags+xml"/>
  <Override PartName="/ppt/notesSlides/notesSlide74.xml" ContentType="application/vnd.openxmlformats-officedocument.presentationml.notesSlide+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tags/tag102.xml" ContentType="application/vnd.openxmlformats-officedocument.presentationml.tags+xml"/>
  <Override PartName="/ppt/notesSlides/notesSlide75.xml" ContentType="application/vnd.openxmlformats-officedocument.presentationml.notesSlide+xml"/>
  <Override PartName="/ppt/charts/chart297.xml" ContentType="application/vnd.openxmlformats-officedocument.drawingml.chart+xml"/>
  <Override PartName="/ppt/charts/chart298.xml" ContentType="application/vnd.openxmlformats-officedocument.drawingml.chart+xml"/>
  <Override PartName="/ppt/tags/tag103.xml" ContentType="application/vnd.openxmlformats-officedocument.presentationml.tags+xml"/>
  <Override PartName="/ppt/notesSlides/notesSlide76.xml" ContentType="application/vnd.openxmlformats-officedocument.presentationml.notesSlide+xml"/>
  <Override PartName="/ppt/charts/chart299.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tags/tag104.xml" ContentType="application/vnd.openxmlformats-officedocument.presentationml.tags+xml"/>
  <Override PartName="/ppt/notesSlides/notesSlide77.xml" ContentType="application/vnd.openxmlformats-officedocument.presentationml.notesSlide+xml"/>
  <Override PartName="/ppt/charts/chart305.xml" ContentType="application/vnd.openxmlformats-officedocument.drawingml.chart+xml"/>
  <Override PartName="/ppt/charts/chart306.xml" ContentType="application/vnd.openxmlformats-officedocument.drawingml.chart+xml"/>
  <Override PartName="/ppt/tags/tag105.xml" ContentType="application/vnd.openxmlformats-officedocument.presentationml.tags+xml"/>
  <Override PartName="/ppt/notesSlides/notesSlide78.xml" ContentType="application/vnd.openxmlformats-officedocument.presentationml.notesSlide+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tags/tag106.xml" ContentType="application/vnd.openxmlformats-officedocument.presentationml.tags+xml"/>
  <Override PartName="/ppt/notesSlides/notesSlide79.xml" ContentType="application/vnd.openxmlformats-officedocument.presentationml.notesSlide+xml"/>
  <Override PartName="/ppt/charts/chart313.xml" ContentType="application/vnd.openxmlformats-officedocument.drawingml.chart+xml"/>
  <Override PartName="/ppt/charts/chart314.xml" ContentType="application/vnd.openxmlformats-officedocument.drawingml.chart+xml"/>
  <Override PartName="/ppt/tags/tag107.xml" ContentType="application/vnd.openxmlformats-officedocument.presentationml.tags+xml"/>
  <Override PartName="/ppt/notesSlides/notesSlide80.xml" ContentType="application/vnd.openxmlformats-officedocument.presentationml.notesSlide+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0.xml" ContentType="application/vnd.openxmlformats-officedocument.drawingml.chart+xml"/>
  <Override PartName="/ppt/tags/tag108.xml" ContentType="application/vnd.openxmlformats-officedocument.presentationml.tags+xml"/>
  <Override PartName="/ppt/notesSlides/notesSlide81.xml" ContentType="application/vnd.openxmlformats-officedocument.presentationml.notesSlide+xml"/>
  <Override PartName="/ppt/charts/chart321.xml" ContentType="application/vnd.openxmlformats-officedocument.drawingml.chart+xml"/>
  <Override PartName="/ppt/charts/chart322.xml" ContentType="application/vnd.openxmlformats-officedocument.drawingml.chart+xml"/>
  <Override PartName="/ppt/tags/tag109.xml" ContentType="application/vnd.openxmlformats-officedocument.presentationml.tags+xml"/>
  <Override PartName="/ppt/notesSlides/notesSlide82.xml" ContentType="application/vnd.openxmlformats-officedocument.presentationml.notesSlide+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tags/tag110.xml" ContentType="application/vnd.openxmlformats-officedocument.presentationml.tags+xml"/>
  <Override PartName="/ppt/notesSlides/notesSlide83.xml" ContentType="application/vnd.openxmlformats-officedocument.presentationml.notesSlide+xml"/>
  <Override PartName="/ppt/charts/chart329.xml" ContentType="application/vnd.openxmlformats-officedocument.drawingml.chart+xml"/>
  <Override PartName="/ppt/charts/chart330.xml" ContentType="application/vnd.openxmlformats-officedocument.drawingml.chart+xml"/>
  <Override PartName="/ppt/tags/tag111.xml" ContentType="application/vnd.openxmlformats-officedocument.presentationml.tags+xml"/>
  <Override PartName="/ppt/notesSlides/notesSlide84.xml" ContentType="application/vnd.openxmlformats-officedocument.presentationml.notesSlide+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tags/tag112.xml" ContentType="application/vnd.openxmlformats-officedocument.presentationml.tags+xml"/>
  <Override PartName="/ppt/notesSlides/notesSlide85.xml" ContentType="application/vnd.openxmlformats-officedocument.presentationml.notesSlide+xml"/>
  <Override PartName="/ppt/charts/chart337.xml" ContentType="application/vnd.openxmlformats-officedocument.drawingml.chart+xml"/>
  <Override PartName="/ppt/charts/chart338.xml" ContentType="application/vnd.openxmlformats-officedocument.drawingml.chart+xml"/>
  <Override PartName="/ppt/tags/tag113.xml" ContentType="application/vnd.openxmlformats-officedocument.presentationml.tags+xml"/>
  <Override PartName="/ppt/notesSlides/notesSlide86.xml" ContentType="application/vnd.openxmlformats-officedocument.presentationml.notesSlide+xml"/>
  <Override PartName="/ppt/charts/chart339.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tags/tag114.xml" ContentType="application/vnd.openxmlformats-officedocument.presentationml.tags+xml"/>
  <Override PartName="/ppt/notesSlides/notesSlide87.xml" ContentType="application/vnd.openxmlformats-officedocument.presentationml.notesSlide+xml"/>
  <Override PartName="/ppt/charts/chart345.xml" ContentType="application/vnd.openxmlformats-officedocument.drawingml.chart+xml"/>
  <Override PartName="/ppt/charts/chart346.xml" ContentType="application/vnd.openxmlformats-officedocument.drawingml.chart+xml"/>
  <Override PartName="/ppt/tags/tag115.xml" ContentType="application/vnd.openxmlformats-officedocument.presentationml.tags+xml"/>
  <Override PartName="/ppt/notesSlides/notesSlide88.xml" ContentType="application/vnd.openxmlformats-officedocument.presentationml.notesSlide+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tags/tag116.xml" ContentType="application/vnd.openxmlformats-officedocument.presentationml.tags+xml"/>
  <Override PartName="/ppt/notesSlides/notesSlide89.xml" ContentType="application/vnd.openxmlformats-officedocument.presentationml.notesSlide+xml"/>
  <Override PartName="/ppt/charts/chart353.xml" ContentType="application/vnd.openxmlformats-officedocument.drawingml.chart+xml"/>
  <Override PartName="/ppt/charts/chart354.xml" ContentType="application/vnd.openxmlformats-officedocument.drawingml.chart+xml"/>
  <Override PartName="/ppt/tags/tag117.xml" ContentType="application/vnd.openxmlformats-officedocument.presentationml.tags+xml"/>
  <Override PartName="/ppt/notesSlides/notesSlide90.xml" ContentType="application/vnd.openxmlformats-officedocument.presentationml.notesSlide+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0.xml" ContentType="application/vnd.openxmlformats-officedocument.drawingml.chart+xml"/>
  <Override PartName="/ppt/tags/tag118.xml" ContentType="application/vnd.openxmlformats-officedocument.presentationml.tags+xml"/>
  <Override PartName="/ppt/notesSlides/notesSlide91.xml" ContentType="application/vnd.openxmlformats-officedocument.presentationml.notesSlide+xml"/>
  <Override PartName="/ppt/charts/chart361.xml" ContentType="application/vnd.openxmlformats-officedocument.drawingml.chart+xml"/>
  <Override PartName="/ppt/charts/chart362.xml" ContentType="application/vnd.openxmlformats-officedocument.drawingml.chart+xml"/>
  <Override PartName="/ppt/tags/tag119.xml" ContentType="application/vnd.openxmlformats-officedocument.presentationml.tags+xml"/>
  <Override PartName="/ppt/notesSlides/notesSlide92.xml" ContentType="application/vnd.openxmlformats-officedocument.presentationml.notesSlide+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tags/tag120.xml" ContentType="application/vnd.openxmlformats-officedocument.presentationml.tags+xml"/>
  <Override PartName="/ppt/notesSlides/notesSlide93.xml" ContentType="application/vnd.openxmlformats-officedocument.presentationml.notesSlide+xml"/>
  <Override PartName="/ppt/charts/chart369.xml" ContentType="application/vnd.openxmlformats-officedocument.drawingml.chart+xml"/>
  <Override PartName="/ppt/charts/chart370.xml" ContentType="application/vnd.openxmlformats-officedocument.drawingml.chart+xml"/>
  <Override PartName="/ppt/tags/tag121.xml" ContentType="application/vnd.openxmlformats-officedocument.presentationml.tags+xml"/>
  <Override PartName="/ppt/notesSlides/notesSlide94.xml" ContentType="application/vnd.openxmlformats-officedocument.presentationml.notesSlide+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charts/chart376.xml" ContentType="application/vnd.openxmlformats-officedocument.drawingml.chart+xml"/>
  <Override PartName="/ppt/tags/tag122.xml" ContentType="application/vnd.openxmlformats-officedocument.presentationml.tags+xml"/>
  <Override PartName="/ppt/notesSlides/notesSlide95.xml" ContentType="application/vnd.openxmlformats-officedocument.presentationml.notesSlide+xml"/>
  <Override PartName="/ppt/charts/chart377.xml" ContentType="application/vnd.openxmlformats-officedocument.drawingml.chart+xml"/>
  <Override PartName="/ppt/charts/chart378.xml" ContentType="application/vnd.openxmlformats-officedocument.drawingml.chart+xml"/>
  <Override PartName="/ppt/tags/tag123.xml" ContentType="application/vnd.openxmlformats-officedocument.presentationml.tags+xml"/>
  <Override PartName="/ppt/notesSlides/notesSlide96.xml" ContentType="application/vnd.openxmlformats-officedocument.presentationml.notesSlide+xml"/>
  <Override PartName="/ppt/charts/chart379.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tags/tag124.xml" ContentType="application/vnd.openxmlformats-officedocument.presentationml.tags+xml"/>
  <Override PartName="/ppt/notesSlides/notesSlide97.xml" ContentType="application/vnd.openxmlformats-officedocument.presentationml.notesSlide+xml"/>
  <Override PartName="/ppt/charts/chart385.xml" ContentType="application/vnd.openxmlformats-officedocument.drawingml.chart+xml"/>
  <Override PartName="/ppt/charts/chart386.xml" ContentType="application/vnd.openxmlformats-officedocument.drawingml.chart+xml"/>
  <Override PartName="/ppt/tags/tag125.xml" ContentType="application/vnd.openxmlformats-officedocument.presentationml.tags+xml"/>
  <Override PartName="/ppt/notesSlides/notesSlide98.xml" ContentType="application/vnd.openxmlformats-officedocument.presentationml.notesSlide+xml"/>
  <Override PartName="/ppt/charts/chart387.xml" ContentType="application/vnd.openxmlformats-officedocument.drawingml.chart+xml"/>
  <Override PartName="/ppt/charts/chart388.xml" ContentType="application/vnd.openxmlformats-officedocument.drawingml.chart+xml"/>
  <Override PartName="/ppt/tags/tag126.xml" ContentType="application/vnd.openxmlformats-officedocument.presentationml.tags+xml"/>
  <Override PartName="/ppt/notesSlides/notesSlide99.xml" ContentType="application/vnd.openxmlformats-officedocument.presentationml.notesSlide+xml"/>
  <Override PartName="/ppt/charts/chart389.xml" ContentType="application/vnd.openxmlformats-officedocument.drawingml.chart+xml"/>
  <Override PartName="/ppt/charts/chart390.xml" ContentType="application/vnd.openxmlformats-officedocument.drawingml.chart+xml"/>
  <Override PartName="/ppt/tags/tag127.xml" ContentType="application/vnd.openxmlformats-officedocument.presentationml.tags+xml"/>
  <Override PartName="/ppt/notesSlides/notesSlide100.xml" ContentType="application/vnd.openxmlformats-officedocument.presentationml.notesSlide+xml"/>
  <Override PartName="/ppt/charts/chart391.xml" ContentType="application/vnd.openxmlformats-officedocument.drawingml.chart+xml"/>
  <Override PartName="/ppt/charts/chart392.xml" ContentType="application/vnd.openxmlformats-officedocument.drawingml.chart+xml"/>
  <Override PartName="/ppt/tags/tag128.xml" ContentType="application/vnd.openxmlformats-officedocument.presentationml.tags+xml"/>
  <Override PartName="/ppt/notesSlides/notesSlide101.xml" ContentType="application/vnd.openxmlformats-officedocument.presentationml.notesSlide+xml"/>
  <Override PartName="/ppt/charts/chart393.xml" ContentType="application/vnd.openxmlformats-officedocument.drawingml.chart+xml"/>
  <Override PartName="/ppt/charts/chart394.xml" ContentType="application/vnd.openxmlformats-officedocument.drawingml.chart+xml"/>
  <Override PartName="/ppt/tags/tag129.xml" ContentType="application/vnd.openxmlformats-officedocument.presentationml.tags+xml"/>
  <Override PartName="/ppt/notesSlides/notesSlide102.xml" ContentType="application/vnd.openxmlformats-officedocument.presentationml.notesSlide+xml"/>
  <Override PartName="/ppt/charts/chart395.xml" ContentType="application/vnd.openxmlformats-officedocument.drawingml.chart+xml"/>
  <Override PartName="/ppt/charts/chart396.xml" ContentType="application/vnd.openxmlformats-officedocument.drawingml.chart+xml"/>
  <Override PartName="/ppt/tags/tag130.xml" ContentType="application/vnd.openxmlformats-officedocument.presentationml.tags+xml"/>
  <Override PartName="/ppt/notesSlides/notesSlide103.xml" ContentType="application/vnd.openxmlformats-officedocument.presentationml.notesSlide+xml"/>
  <Override PartName="/ppt/charts/chart397.xml" ContentType="application/vnd.openxmlformats-officedocument.drawingml.chart+xml"/>
  <Override PartName="/ppt/charts/chart398.xml" ContentType="application/vnd.openxmlformats-officedocument.drawingml.chart+xml"/>
  <Override PartName="/ppt/tags/tag131.xml" ContentType="application/vnd.openxmlformats-officedocument.presentationml.tags+xml"/>
  <Override PartName="/ppt/notesSlides/notesSlide104.xml" ContentType="application/vnd.openxmlformats-officedocument.presentationml.notesSlide+xml"/>
  <Override PartName="/ppt/charts/chart399.xml" ContentType="application/vnd.openxmlformats-officedocument.drawingml.chart+xml"/>
  <Override PartName="/ppt/charts/chart400.xml" ContentType="application/vnd.openxmlformats-officedocument.drawingml.chart+xml"/>
  <Override PartName="/ppt/tags/tag132.xml" ContentType="application/vnd.openxmlformats-officedocument.presentationml.tags+xml"/>
  <Override PartName="/ppt/notesSlides/notesSlide105.xml" ContentType="application/vnd.openxmlformats-officedocument.presentationml.notesSlide+xml"/>
  <Override PartName="/ppt/charts/chart401.xml" ContentType="application/vnd.openxmlformats-officedocument.drawingml.chart+xml"/>
  <Override PartName="/ppt/charts/chart402.xml" ContentType="application/vnd.openxmlformats-officedocument.drawingml.chart+xml"/>
  <Override PartName="/ppt/tags/tag133.xml" ContentType="application/vnd.openxmlformats-officedocument.presentationml.tags+xml"/>
  <Override PartName="/ppt/notesSlides/notesSlide106.xml" ContentType="application/vnd.openxmlformats-officedocument.presentationml.notesSlide+xml"/>
  <Override PartName="/ppt/charts/chart403.xml" ContentType="application/vnd.openxmlformats-officedocument.drawingml.chart+xml"/>
  <Override PartName="/ppt/charts/chart404.xml" ContentType="application/vnd.openxmlformats-officedocument.drawingml.chart+xml"/>
  <Override PartName="/ppt/tags/tag134.xml" ContentType="application/vnd.openxmlformats-officedocument.presentationml.tags+xml"/>
  <Override PartName="/ppt/notesSlides/notesSlide107.xml" ContentType="application/vnd.openxmlformats-officedocument.presentationml.notesSlide+xml"/>
  <Override PartName="/ppt/charts/chart405.xml" ContentType="application/vnd.openxmlformats-officedocument.drawingml.chart+xml"/>
  <Override PartName="/ppt/charts/chart406.xml" ContentType="application/vnd.openxmlformats-officedocument.drawingml.chart+xml"/>
  <Override PartName="/ppt/tags/tag135.xml" ContentType="application/vnd.openxmlformats-officedocument.presentationml.tags+xml"/>
  <Override PartName="/ppt/notesSlides/notesSlide108.xml" ContentType="application/vnd.openxmlformats-officedocument.presentationml.notesSlide+xml"/>
  <Override PartName="/ppt/charts/chart407.xml" ContentType="application/vnd.openxmlformats-officedocument.drawingml.chart+xml"/>
  <Override PartName="/ppt/charts/chart408.xml" ContentType="application/vnd.openxmlformats-officedocument.drawingml.chart+xml"/>
  <Override PartName="/ppt/tags/tag136.xml" ContentType="application/vnd.openxmlformats-officedocument.presentationml.tags+xml"/>
  <Override PartName="/ppt/notesSlides/notesSlide109.xml" ContentType="application/vnd.openxmlformats-officedocument.presentationml.notesSlide+xml"/>
  <Override PartName="/ppt/charts/chart409.xml" ContentType="application/vnd.openxmlformats-officedocument.drawingml.chart+xml"/>
  <Override PartName="/ppt/charts/chart410.xml" ContentType="application/vnd.openxmlformats-officedocument.drawingml.chart+xml"/>
  <Override PartName="/ppt/tags/tag137.xml" ContentType="application/vnd.openxmlformats-officedocument.presentationml.tags+xml"/>
  <Override PartName="/ppt/notesSlides/notesSlide110.xml" ContentType="application/vnd.openxmlformats-officedocument.presentationml.notesSlide+xml"/>
  <Override PartName="/ppt/charts/chart411.xml" ContentType="application/vnd.openxmlformats-officedocument.drawingml.chart+xml"/>
  <Override PartName="/ppt/charts/chart412.xml" ContentType="application/vnd.openxmlformats-officedocument.drawingml.chart+xml"/>
  <Override PartName="/ppt/tags/tag138.xml" ContentType="application/vnd.openxmlformats-officedocument.presentationml.tags+xml"/>
  <Override PartName="/ppt/notesSlides/notesSlide111.xml" ContentType="application/vnd.openxmlformats-officedocument.presentationml.notesSlide+xml"/>
  <Override PartName="/ppt/charts/chart413.xml" ContentType="application/vnd.openxmlformats-officedocument.drawingml.chart+xml"/>
  <Override PartName="/ppt/charts/chart414.xml" ContentType="application/vnd.openxmlformats-officedocument.drawingml.chart+xml"/>
  <Override PartName="/ppt/tags/tag139.xml" ContentType="application/vnd.openxmlformats-officedocument.presentationml.tags+xml"/>
  <Override PartName="/ppt/notesSlides/notesSlide112.xml" ContentType="application/vnd.openxmlformats-officedocument.presentationml.notesSlide+xml"/>
  <Override PartName="/ppt/charts/chart415.xml" ContentType="application/vnd.openxmlformats-officedocument.drawingml.chart+xml"/>
  <Override PartName="/ppt/charts/chart416.xml" ContentType="application/vnd.openxmlformats-officedocument.drawingml.chart+xml"/>
  <Override PartName="/ppt/tags/tag140.xml" ContentType="application/vnd.openxmlformats-officedocument.presentationml.tags+xml"/>
  <Override PartName="/ppt/notesSlides/notesSlide113.xml" ContentType="application/vnd.openxmlformats-officedocument.presentationml.notesSlide+xml"/>
  <Override PartName="/ppt/charts/chart417.xml" ContentType="application/vnd.openxmlformats-officedocument.drawingml.chart+xml"/>
  <Override PartName="/ppt/charts/chart418.xml" ContentType="application/vnd.openxmlformats-officedocument.drawingml.chart+xml"/>
  <Override PartName="/ppt/tags/tag141.xml" ContentType="application/vnd.openxmlformats-officedocument.presentationml.tags+xml"/>
  <Override PartName="/ppt/notesSlides/notesSlide114.xml" ContentType="application/vnd.openxmlformats-officedocument.presentationml.notesSlide+xml"/>
  <Override PartName="/ppt/charts/chart419.xml" ContentType="application/vnd.openxmlformats-officedocument.drawingml.chart+xml"/>
  <Override PartName="/ppt/charts/chart420.xml" ContentType="application/vnd.openxmlformats-officedocument.drawingml.chart+xml"/>
  <Override PartName="/ppt/tags/tag142.xml" ContentType="application/vnd.openxmlformats-officedocument.presentationml.tags+xml"/>
  <Override PartName="/ppt/notesSlides/notesSlide115.xml" ContentType="application/vnd.openxmlformats-officedocument.presentationml.notesSlide+xml"/>
  <Override PartName="/ppt/charts/chart421.xml" ContentType="application/vnd.openxmlformats-officedocument.drawingml.chart+xml"/>
  <Override PartName="/ppt/charts/chart422.xml" ContentType="application/vnd.openxmlformats-officedocument.drawingml.chart+xml"/>
  <Override PartName="/ppt/tags/tag143.xml" ContentType="application/vnd.openxmlformats-officedocument.presentationml.tags+xml"/>
  <Override PartName="/ppt/notesSlides/notesSlide116.xml" ContentType="application/vnd.openxmlformats-officedocument.presentationml.notesSlide+xml"/>
  <Override PartName="/ppt/charts/chart423.xml" ContentType="application/vnd.openxmlformats-officedocument.drawingml.chart+xml"/>
  <Override PartName="/ppt/charts/chart424.xml" ContentType="application/vnd.openxmlformats-officedocument.drawingml.chart+xml"/>
  <Override PartName="/ppt/tags/tag144.xml" ContentType="application/vnd.openxmlformats-officedocument.presentationml.tags+xml"/>
  <Override PartName="/ppt/notesSlides/notesSlide117.xml" ContentType="application/vnd.openxmlformats-officedocument.presentationml.notesSlide+xml"/>
  <Override PartName="/ppt/charts/chart425.xml" ContentType="application/vnd.openxmlformats-officedocument.drawingml.chart+xml"/>
  <Override PartName="/ppt/charts/chart426.xml" ContentType="application/vnd.openxmlformats-officedocument.drawingml.chart+xml"/>
  <Override PartName="/ppt/tags/tag145.xml" ContentType="application/vnd.openxmlformats-officedocument.presentationml.tags+xml"/>
  <Override PartName="/ppt/notesSlides/notesSlide118.xml" ContentType="application/vnd.openxmlformats-officedocument.presentationml.notesSlide+xml"/>
  <Override PartName="/ppt/charts/chart427.xml" ContentType="application/vnd.openxmlformats-officedocument.drawingml.chart+xml"/>
  <Override PartName="/ppt/charts/chart428.xml" ContentType="application/vnd.openxmlformats-officedocument.drawingml.chart+xml"/>
  <Override PartName="/ppt/tags/tag146.xml" ContentType="application/vnd.openxmlformats-officedocument.presentationml.tags+xml"/>
  <Override PartName="/ppt/notesSlides/notesSlide119.xml" ContentType="application/vnd.openxmlformats-officedocument.presentationml.notesSlide+xml"/>
  <Override PartName="/ppt/charts/chart429.xml" ContentType="application/vnd.openxmlformats-officedocument.drawingml.chart+xml"/>
  <Override PartName="/ppt/charts/chart430.xml" ContentType="application/vnd.openxmlformats-officedocument.drawingml.chart+xml"/>
  <Override PartName="/ppt/tags/tag147.xml" ContentType="application/vnd.openxmlformats-officedocument.presentationml.tags+xml"/>
  <Override PartName="/ppt/notesSlides/notesSlide120.xml" ContentType="application/vnd.openxmlformats-officedocument.presentationml.notesSlide+xml"/>
  <Override PartName="/ppt/charts/chart431.xml" ContentType="application/vnd.openxmlformats-officedocument.drawingml.chart+xml"/>
  <Override PartName="/ppt/charts/chart432.xml" ContentType="application/vnd.openxmlformats-officedocument.drawingml.chart+xml"/>
  <Override PartName="/ppt/tags/tag148.xml" ContentType="application/vnd.openxmlformats-officedocument.presentationml.tags+xml"/>
  <Override PartName="/ppt/notesSlides/notesSlide121.xml" ContentType="application/vnd.openxmlformats-officedocument.presentationml.notesSlide+xml"/>
  <Override PartName="/ppt/charts/chart433.xml" ContentType="application/vnd.openxmlformats-officedocument.drawingml.chart+xml"/>
  <Override PartName="/ppt/charts/chart434.xml" ContentType="application/vnd.openxmlformats-officedocument.drawingml.chart+xml"/>
  <Override PartName="/ppt/tags/tag149.xml" ContentType="application/vnd.openxmlformats-officedocument.presentationml.tags+xml"/>
  <Override PartName="/ppt/notesSlides/notesSlide122.xml" ContentType="application/vnd.openxmlformats-officedocument.presentationml.notesSlide+xml"/>
  <Override PartName="/ppt/charts/chart435.xml" ContentType="application/vnd.openxmlformats-officedocument.drawingml.chart+xml"/>
  <Override PartName="/ppt/charts/chart436.xml" ContentType="application/vnd.openxmlformats-officedocument.drawingml.chart+xml"/>
  <Override PartName="/ppt/tags/tag150.xml" ContentType="application/vnd.openxmlformats-officedocument.presentationml.tags+xml"/>
  <Override PartName="/ppt/notesSlides/notesSlide123.xml" ContentType="application/vnd.openxmlformats-officedocument.presentationml.notesSlide+xml"/>
  <Override PartName="/ppt/charts/chart437.xml" ContentType="application/vnd.openxmlformats-officedocument.drawingml.chart+xml"/>
  <Override PartName="/ppt/charts/chart438.xml" ContentType="application/vnd.openxmlformats-officedocument.drawingml.chart+xml"/>
  <Override PartName="/ppt/tags/tag151.xml" ContentType="application/vnd.openxmlformats-officedocument.presentationml.tags+xml"/>
  <Override PartName="/ppt/notesSlides/notesSlide124.xml" ContentType="application/vnd.openxmlformats-officedocument.presentationml.notesSlide+xml"/>
  <Override PartName="/ppt/charts/chart439.xml" ContentType="application/vnd.openxmlformats-officedocument.drawingml.chart+xml"/>
  <Override PartName="/ppt/charts/chart440.xml" ContentType="application/vnd.openxmlformats-officedocument.drawingml.chart+xml"/>
  <Override PartName="/ppt/tags/tag152.xml" ContentType="application/vnd.openxmlformats-officedocument.presentationml.tags+xml"/>
  <Override PartName="/ppt/notesSlides/notesSlide125.xml" ContentType="application/vnd.openxmlformats-officedocument.presentationml.notesSlide+xml"/>
  <Override PartName="/ppt/charts/chart441.xml" ContentType="application/vnd.openxmlformats-officedocument.drawingml.chart+xml"/>
  <Override PartName="/ppt/charts/chart442.xml" ContentType="application/vnd.openxmlformats-officedocument.drawingml.chart+xml"/>
  <Override PartName="/ppt/tags/tag153.xml" ContentType="application/vnd.openxmlformats-officedocument.presentationml.tags+xml"/>
  <Override PartName="/ppt/notesSlides/notesSlide126.xml" ContentType="application/vnd.openxmlformats-officedocument.presentationml.notesSlide+xml"/>
  <Override PartName="/ppt/charts/chart443.xml" ContentType="application/vnd.openxmlformats-officedocument.drawingml.chart+xml"/>
  <Override PartName="/ppt/charts/chart444.xml" ContentType="application/vnd.openxmlformats-officedocument.drawingml.chart+xml"/>
  <Override PartName="/ppt/tags/tag154.xml" ContentType="application/vnd.openxmlformats-officedocument.presentationml.tags+xml"/>
  <Override PartName="/ppt/notesSlides/notesSlide127.xml" ContentType="application/vnd.openxmlformats-officedocument.presentationml.notesSlide+xml"/>
  <Override PartName="/ppt/charts/chart445.xml" ContentType="application/vnd.openxmlformats-officedocument.drawingml.chart+xml"/>
  <Override PartName="/ppt/charts/chart446.xml" ContentType="application/vnd.openxmlformats-officedocument.drawingml.chart+xml"/>
  <Override PartName="/ppt/tags/tag155.xml" ContentType="application/vnd.openxmlformats-officedocument.presentationml.tags+xml"/>
  <Override PartName="/ppt/notesSlides/notesSlide128.xml" ContentType="application/vnd.openxmlformats-officedocument.presentationml.notesSlide+xml"/>
  <Override PartName="/ppt/charts/chart447.xml" ContentType="application/vnd.openxmlformats-officedocument.drawingml.chart+xml"/>
  <Override PartName="/ppt/charts/chart448.xml" ContentType="application/vnd.openxmlformats-officedocument.drawingml.chart+xml"/>
  <Override PartName="/ppt/tags/tag156.xml" ContentType="application/vnd.openxmlformats-officedocument.presentationml.tags+xml"/>
  <Override PartName="/ppt/notesSlides/notesSlide129.xml" ContentType="application/vnd.openxmlformats-officedocument.presentationml.notesSlide+xml"/>
  <Override PartName="/ppt/charts/chart449.xml" ContentType="application/vnd.openxmlformats-officedocument.drawingml.chart+xml"/>
  <Override PartName="/ppt/charts/chart450.xml" ContentType="application/vnd.openxmlformats-officedocument.drawingml.chart+xml"/>
  <Override PartName="/ppt/tags/tag157.xml" ContentType="application/vnd.openxmlformats-officedocument.presentationml.tags+xml"/>
  <Override PartName="/ppt/notesSlides/notesSlide130.xml" ContentType="application/vnd.openxmlformats-officedocument.presentationml.notesSlide+xml"/>
  <Override PartName="/ppt/charts/chart451.xml" ContentType="application/vnd.openxmlformats-officedocument.drawingml.chart+xml"/>
  <Override PartName="/ppt/charts/chart452.xml" ContentType="application/vnd.openxmlformats-officedocument.drawingml.chart+xml"/>
  <Override PartName="/ppt/tags/tag158.xml" ContentType="application/vnd.openxmlformats-officedocument.presentationml.tags+xml"/>
  <Override PartName="/ppt/notesSlides/notesSlide131.xml" ContentType="application/vnd.openxmlformats-officedocument.presentationml.notesSlide+xml"/>
  <Override PartName="/ppt/charts/chart453.xml" ContentType="application/vnd.openxmlformats-officedocument.drawingml.chart+xml"/>
  <Override PartName="/ppt/charts/chart454.xml" ContentType="application/vnd.openxmlformats-officedocument.drawingml.chart+xml"/>
  <Override PartName="/ppt/tags/tag159.xml" ContentType="application/vnd.openxmlformats-officedocument.presentationml.tags+xml"/>
  <Override PartName="/ppt/notesSlides/notesSlide132.xml" ContentType="application/vnd.openxmlformats-officedocument.presentationml.notesSlide+xml"/>
  <Override PartName="/ppt/charts/chart455.xml" ContentType="application/vnd.openxmlformats-officedocument.drawingml.chart+xml"/>
  <Override PartName="/ppt/charts/chart456.xml" ContentType="application/vnd.openxmlformats-officedocument.drawingml.chart+xml"/>
  <Override PartName="/ppt/tags/tag160.xml" ContentType="application/vnd.openxmlformats-officedocument.presentationml.tags+xml"/>
  <Override PartName="/ppt/notesSlides/notesSlide133.xml" ContentType="application/vnd.openxmlformats-officedocument.presentationml.notesSlide+xml"/>
  <Override PartName="/ppt/charts/chart457.xml" ContentType="application/vnd.openxmlformats-officedocument.drawingml.chart+xml"/>
  <Override PartName="/ppt/charts/chart458.xml" ContentType="application/vnd.openxmlformats-officedocument.drawingml.chart+xml"/>
  <Override PartName="/ppt/tags/tag161.xml" ContentType="application/vnd.openxmlformats-officedocument.presentationml.tags+xml"/>
  <Override PartName="/ppt/notesSlides/notesSlide134.xml" ContentType="application/vnd.openxmlformats-officedocument.presentationml.notesSlide+xml"/>
  <Override PartName="/ppt/charts/chart459.xml" ContentType="application/vnd.openxmlformats-officedocument.drawingml.chart+xml"/>
  <Override PartName="/ppt/charts/chart460.xml" ContentType="application/vnd.openxmlformats-officedocument.drawingml.chart+xml"/>
  <Override PartName="/ppt/tags/tag162.xml" ContentType="application/vnd.openxmlformats-officedocument.presentationml.tags+xml"/>
  <Override PartName="/ppt/notesSlides/notesSlide135.xml" ContentType="application/vnd.openxmlformats-officedocument.presentationml.notesSlide+xml"/>
  <Override PartName="/ppt/charts/chart461.xml" ContentType="application/vnd.openxmlformats-officedocument.drawingml.chart+xml"/>
  <Override PartName="/ppt/charts/chart462.xml" ContentType="application/vnd.openxmlformats-officedocument.drawingml.chart+xml"/>
  <Override PartName="/ppt/tags/tag163.xml" ContentType="application/vnd.openxmlformats-officedocument.presentationml.tags+xml"/>
  <Override PartName="/ppt/notesSlides/notesSlide136.xml" ContentType="application/vnd.openxmlformats-officedocument.presentationml.notesSlide+xml"/>
  <Override PartName="/ppt/charts/chart463.xml" ContentType="application/vnd.openxmlformats-officedocument.drawingml.chart+xml"/>
  <Override PartName="/ppt/charts/chart464.xml" ContentType="application/vnd.openxmlformats-officedocument.drawingml.chart+xml"/>
  <Override PartName="/ppt/tags/tag164.xml" ContentType="application/vnd.openxmlformats-officedocument.presentationml.tags+xml"/>
  <Override PartName="/ppt/notesSlides/notesSlide137.xml" ContentType="application/vnd.openxmlformats-officedocument.presentationml.notesSlide+xml"/>
  <Override PartName="/ppt/charts/chart465.xml" ContentType="application/vnd.openxmlformats-officedocument.drawingml.chart+xml"/>
  <Override PartName="/ppt/charts/chart466.xml" ContentType="application/vnd.openxmlformats-officedocument.drawingml.chart+xml"/>
  <Override PartName="/ppt/tags/tag165.xml" ContentType="application/vnd.openxmlformats-officedocument.presentationml.tags+xml"/>
  <Override PartName="/ppt/notesSlides/notesSlide138.xml" ContentType="application/vnd.openxmlformats-officedocument.presentationml.notesSlide+xml"/>
  <Override PartName="/ppt/charts/chart467.xml" ContentType="application/vnd.openxmlformats-officedocument.drawingml.chart+xml"/>
  <Override PartName="/ppt/charts/chart468.xml" ContentType="application/vnd.openxmlformats-officedocument.drawingml.chart+xml"/>
  <Override PartName="/ppt/tags/tag166.xml" ContentType="application/vnd.openxmlformats-officedocument.presentationml.tags+xml"/>
  <Override PartName="/ppt/notesSlides/notesSlide139.xml" ContentType="application/vnd.openxmlformats-officedocument.presentationml.notesSlide+xml"/>
  <Override PartName="/ppt/charts/chart469.xml" ContentType="application/vnd.openxmlformats-officedocument.drawingml.chart+xml"/>
  <Override PartName="/ppt/charts/chart470.xml" ContentType="application/vnd.openxmlformats-officedocument.drawingml.chart+xml"/>
  <Override PartName="/ppt/tags/tag167.xml" ContentType="application/vnd.openxmlformats-officedocument.presentationml.tags+xml"/>
  <Override PartName="/ppt/notesSlides/notesSlide140.xml" ContentType="application/vnd.openxmlformats-officedocument.presentationml.notesSlide+xml"/>
  <Override PartName="/ppt/charts/chart471.xml" ContentType="application/vnd.openxmlformats-officedocument.drawingml.chart+xml"/>
  <Override PartName="/ppt/charts/chart472.xml" ContentType="application/vnd.openxmlformats-officedocument.drawingml.chart+xml"/>
  <Override PartName="/ppt/tags/tag168.xml" ContentType="application/vnd.openxmlformats-officedocument.presentationml.tags+xml"/>
  <Override PartName="/ppt/notesSlides/notesSlide141.xml" ContentType="application/vnd.openxmlformats-officedocument.presentationml.notesSlide+xml"/>
  <Override PartName="/ppt/charts/chart473.xml" ContentType="application/vnd.openxmlformats-officedocument.drawingml.chart+xml"/>
  <Override PartName="/ppt/charts/chart474.xml" ContentType="application/vnd.openxmlformats-officedocument.drawingml.chart+xml"/>
  <Override PartName="/ppt/tags/tag169.xml" ContentType="application/vnd.openxmlformats-officedocument.presentationml.tags+xml"/>
  <Override PartName="/ppt/notesSlides/notesSlide142.xml" ContentType="application/vnd.openxmlformats-officedocument.presentationml.notesSlide+xml"/>
  <Override PartName="/ppt/charts/chart475.xml" ContentType="application/vnd.openxmlformats-officedocument.drawingml.chart+xml"/>
  <Override PartName="/ppt/charts/chart476.xml" ContentType="application/vnd.openxmlformats-officedocument.drawingml.chart+xml"/>
  <Override PartName="/ppt/tags/tag170.xml" ContentType="application/vnd.openxmlformats-officedocument.presentationml.tags+xml"/>
  <Override PartName="/ppt/notesSlides/notesSlide143.xml" ContentType="application/vnd.openxmlformats-officedocument.presentationml.notesSlide+xml"/>
  <Override PartName="/ppt/charts/chart477.xml" ContentType="application/vnd.openxmlformats-officedocument.drawingml.chart+xml"/>
  <Override PartName="/ppt/charts/chart478.xml" ContentType="application/vnd.openxmlformats-officedocument.drawingml.chart+xml"/>
  <Override PartName="/ppt/tags/tag171.xml" ContentType="application/vnd.openxmlformats-officedocument.presentationml.tags+xml"/>
  <Override PartName="/ppt/notesSlides/notesSlide144.xml" ContentType="application/vnd.openxmlformats-officedocument.presentationml.notesSlide+xml"/>
  <Override PartName="/ppt/charts/chart479.xml" ContentType="application/vnd.openxmlformats-officedocument.drawingml.chart+xml"/>
  <Override PartName="/ppt/charts/chart480.xml" ContentType="application/vnd.openxmlformats-officedocument.drawingml.chart+xml"/>
  <Override PartName="/ppt/tags/tag172.xml" ContentType="application/vnd.openxmlformats-officedocument.presentationml.tags+xml"/>
  <Override PartName="/ppt/notesSlides/notesSlide145.xml" ContentType="application/vnd.openxmlformats-officedocument.presentationml.notesSlide+xml"/>
  <Override PartName="/ppt/charts/chart481.xml" ContentType="application/vnd.openxmlformats-officedocument.drawingml.chart+xml"/>
  <Override PartName="/ppt/charts/chart482.xml" ContentType="application/vnd.openxmlformats-officedocument.drawingml.chart+xml"/>
  <Override PartName="/ppt/tags/tag173.xml" ContentType="application/vnd.openxmlformats-officedocument.presentationml.tags+xml"/>
  <Override PartName="/ppt/notesSlides/notesSlide146.xml" ContentType="application/vnd.openxmlformats-officedocument.presentationml.notesSlide+xml"/>
  <Override PartName="/ppt/charts/chart483.xml" ContentType="application/vnd.openxmlformats-officedocument.drawingml.chart+xml"/>
  <Override PartName="/ppt/charts/chart484.xml" ContentType="application/vnd.openxmlformats-officedocument.drawingml.chart+xml"/>
  <Override PartName="/ppt/tags/tag174.xml" ContentType="application/vnd.openxmlformats-officedocument.presentationml.tags+xml"/>
  <Override PartName="/ppt/notesSlides/notesSlide147.xml" ContentType="application/vnd.openxmlformats-officedocument.presentationml.notesSlide+xml"/>
  <Override PartName="/ppt/charts/chart485.xml" ContentType="application/vnd.openxmlformats-officedocument.drawingml.chart+xml"/>
  <Override PartName="/ppt/charts/chart486.xml" ContentType="application/vnd.openxmlformats-officedocument.drawingml.chart+xml"/>
  <Override PartName="/ppt/tags/tag175.xml" ContentType="application/vnd.openxmlformats-officedocument.presentationml.tags+xml"/>
  <Override PartName="/ppt/notesSlides/notesSlide148.xml" ContentType="application/vnd.openxmlformats-officedocument.presentationml.notesSlide+xml"/>
  <Override PartName="/ppt/charts/chart487.xml" ContentType="application/vnd.openxmlformats-officedocument.drawingml.chart+xml"/>
  <Override PartName="/ppt/charts/chart488.xml" ContentType="application/vnd.openxmlformats-officedocument.drawingml.chart+xml"/>
  <Override PartName="/ppt/tags/tag176.xml" ContentType="application/vnd.openxmlformats-officedocument.presentationml.tags+xml"/>
  <Override PartName="/ppt/notesSlides/notesSlide149.xml" ContentType="application/vnd.openxmlformats-officedocument.presentationml.notesSlide+xml"/>
  <Override PartName="/ppt/charts/chart489.xml" ContentType="application/vnd.openxmlformats-officedocument.drawingml.chart+xml"/>
  <Override PartName="/ppt/charts/chart490.xml" ContentType="application/vnd.openxmlformats-officedocument.drawingml.chart+xml"/>
  <Override PartName="/ppt/tags/tag177.xml" ContentType="application/vnd.openxmlformats-officedocument.presentationml.tags+xml"/>
  <Override PartName="/ppt/notesSlides/notesSlide150.xml" ContentType="application/vnd.openxmlformats-officedocument.presentationml.notesSlide+xml"/>
  <Override PartName="/ppt/charts/chart491.xml" ContentType="application/vnd.openxmlformats-officedocument.drawingml.chart+xml"/>
  <Override PartName="/ppt/charts/chart492.xml" ContentType="application/vnd.openxmlformats-officedocument.drawingml.chart+xml"/>
  <Override PartName="/ppt/tags/tag178.xml" ContentType="application/vnd.openxmlformats-officedocument.presentationml.tags+xml"/>
  <Override PartName="/ppt/notesSlides/notesSlide151.xml" ContentType="application/vnd.openxmlformats-officedocument.presentationml.notesSlide+xml"/>
  <Override PartName="/ppt/charts/chart493.xml" ContentType="application/vnd.openxmlformats-officedocument.drawingml.chart+xml"/>
  <Override PartName="/ppt/charts/chart494.xml" ContentType="application/vnd.openxmlformats-officedocument.drawingml.chart+xml"/>
  <Override PartName="/ppt/tags/tag179.xml" ContentType="application/vnd.openxmlformats-officedocument.presentationml.tags+xml"/>
  <Override PartName="/ppt/notesSlides/notesSlide152.xml" ContentType="application/vnd.openxmlformats-officedocument.presentationml.notesSlide+xml"/>
  <Override PartName="/ppt/charts/chart495.xml" ContentType="application/vnd.openxmlformats-officedocument.drawingml.chart+xml"/>
  <Override PartName="/ppt/charts/chart496.xml" ContentType="application/vnd.openxmlformats-officedocument.drawingml.chart+xml"/>
  <Override PartName="/ppt/tags/tag180.xml" ContentType="application/vnd.openxmlformats-officedocument.presentationml.tags+xml"/>
  <Override PartName="/ppt/notesSlides/notesSlide153.xml" ContentType="application/vnd.openxmlformats-officedocument.presentationml.notesSlide+xml"/>
  <Override PartName="/ppt/charts/chart497.xml" ContentType="application/vnd.openxmlformats-officedocument.drawingml.chart+xml"/>
  <Override PartName="/ppt/charts/chart498.xml" ContentType="application/vnd.openxmlformats-officedocument.drawingml.chart+xml"/>
  <Override PartName="/ppt/tags/tag181.xml" ContentType="application/vnd.openxmlformats-officedocument.presentationml.tags+xml"/>
  <Override PartName="/ppt/notesSlides/notesSlide154.xml" ContentType="application/vnd.openxmlformats-officedocument.presentationml.notesSlide+xml"/>
  <Override PartName="/ppt/charts/chart499.xml" ContentType="application/vnd.openxmlformats-officedocument.drawingml.chart+xml"/>
  <Override PartName="/ppt/charts/chart500.xml" ContentType="application/vnd.openxmlformats-officedocument.drawingml.chart+xml"/>
  <Override PartName="/ppt/tags/tag182.xml" ContentType="application/vnd.openxmlformats-officedocument.presentationml.tags+xml"/>
  <Override PartName="/ppt/notesSlides/notesSlide155.xml" ContentType="application/vnd.openxmlformats-officedocument.presentationml.notesSlide+xml"/>
  <Override PartName="/ppt/charts/chart501.xml" ContentType="application/vnd.openxmlformats-officedocument.drawingml.chart+xml"/>
  <Override PartName="/ppt/charts/chart502.xml" ContentType="application/vnd.openxmlformats-officedocument.drawingml.chart+xml"/>
  <Override PartName="/ppt/tags/tag183.xml" ContentType="application/vnd.openxmlformats-officedocument.presentationml.tags+xml"/>
  <Override PartName="/ppt/notesSlides/notesSlide156.xml" ContentType="application/vnd.openxmlformats-officedocument.presentationml.notesSlide+xml"/>
  <Override PartName="/ppt/charts/chart503.xml" ContentType="application/vnd.openxmlformats-officedocument.drawingml.chart+xml"/>
  <Override PartName="/ppt/charts/chart504.xml" ContentType="application/vnd.openxmlformats-officedocument.drawingml.chart+xml"/>
  <Override PartName="/ppt/tags/tag184.xml" ContentType="application/vnd.openxmlformats-officedocument.presentationml.tags+xml"/>
  <Override PartName="/ppt/notesSlides/notesSlide157.xml" ContentType="application/vnd.openxmlformats-officedocument.presentationml.notesSlide+xml"/>
  <Override PartName="/ppt/charts/chart505.xml" ContentType="application/vnd.openxmlformats-officedocument.drawingml.chart+xml"/>
  <Override PartName="/ppt/charts/chart506.xml" ContentType="application/vnd.openxmlformats-officedocument.drawingml.chart+xml"/>
  <Override PartName="/ppt/tags/tag185.xml" ContentType="application/vnd.openxmlformats-officedocument.presentationml.tags+xml"/>
  <Override PartName="/ppt/notesSlides/notesSlide158.xml" ContentType="application/vnd.openxmlformats-officedocument.presentationml.notesSlide+xml"/>
  <Override PartName="/ppt/charts/chart507.xml" ContentType="application/vnd.openxmlformats-officedocument.drawingml.chart+xml"/>
  <Override PartName="/ppt/charts/chart508.xml" ContentType="application/vnd.openxmlformats-officedocument.drawingml.chart+xml"/>
  <Override PartName="/ppt/tags/tag186.xml" ContentType="application/vnd.openxmlformats-officedocument.presentationml.tags+xml"/>
  <Override PartName="/ppt/notesSlides/notesSlide159.xml" ContentType="application/vnd.openxmlformats-officedocument.presentationml.notesSlide+xml"/>
  <Override PartName="/ppt/charts/chart509.xml" ContentType="application/vnd.openxmlformats-officedocument.drawingml.chart+xml"/>
  <Override PartName="/ppt/charts/chart510.xml" ContentType="application/vnd.openxmlformats-officedocument.drawingml.chart+xml"/>
  <Override PartName="/ppt/tags/tag187.xml" ContentType="application/vnd.openxmlformats-officedocument.presentationml.tags+xml"/>
  <Override PartName="/ppt/notesSlides/notesSlide160.xml" ContentType="application/vnd.openxmlformats-officedocument.presentationml.notesSlide+xml"/>
  <Override PartName="/ppt/charts/chart511.xml" ContentType="application/vnd.openxmlformats-officedocument.drawingml.chart+xml"/>
  <Override PartName="/ppt/charts/chart512.xml" ContentType="application/vnd.openxmlformats-officedocument.drawingml.chart+xml"/>
  <Override PartName="/ppt/tags/tag188.xml" ContentType="application/vnd.openxmlformats-officedocument.presentationml.tags+xml"/>
  <Override PartName="/ppt/notesSlides/notesSlide161.xml" ContentType="application/vnd.openxmlformats-officedocument.presentationml.notesSlide+xml"/>
  <Override PartName="/ppt/charts/chart513.xml" ContentType="application/vnd.openxmlformats-officedocument.drawingml.chart+xml"/>
  <Override PartName="/ppt/charts/chart514.xml" ContentType="application/vnd.openxmlformats-officedocument.drawingml.chart+xml"/>
  <Override PartName="/ppt/tags/tag189.xml" ContentType="application/vnd.openxmlformats-officedocument.presentationml.tags+xml"/>
  <Override PartName="/ppt/notesSlides/notesSlide162.xml" ContentType="application/vnd.openxmlformats-officedocument.presentationml.notesSlide+xml"/>
  <Override PartName="/ppt/charts/chart515.xml" ContentType="application/vnd.openxmlformats-officedocument.drawingml.chart+xml"/>
  <Override PartName="/ppt/charts/chart516.xml" ContentType="application/vnd.openxmlformats-officedocument.drawingml.chart+xml"/>
  <Override PartName="/ppt/tags/tag190.xml" ContentType="application/vnd.openxmlformats-officedocument.presentationml.tags+xml"/>
  <Override PartName="/ppt/notesSlides/notesSlide163.xml" ContentType="application/vnd.openxmlformats-officedocument.presentationml.notesSlide+xml"/>
  <Override PartName="/ppt/charts/chart517.xml" ContentType="application/vnd.openxmlformats-officedocument.drawingml.chart+xml"/>
  <Override PartName="/ppt/charts/chart518.xml" ContentType="application/vnd.openxmlformats-officedocument.drawingml.chart+xml"/>
  <Override PartName="/ppt/tags/tag191.xml" ContentType="application/vnd.openxmlformats-officedocument.presentationml.tags+xml"/>
  <Override PartName="/ppt/notesSlides/notesSlide164.xml" ContentType="application/vnd.openxmlformats-officedocument.presentationml.notesSlide+xml"/>
  <Override PartName="/ppt/charts/chart519.xml" ContentType="application/vnd.openxmlformats-officedocument.drawingml.chart+xml"/>
  <Override PartName="/ppt/charts/chart520.xml" ContentType="application/vnd.openxmlformats-officedocument.drawingml.chart+xml"/>
  <Override PartName="/ppt/tags/tag192.xml" ContentType="application/vnd.openxmlformats-officedocument.presentationml.tags+xml"/>
  <Override PartName="/ppt/notesSlides/notesSlide165.xml" ContentType="application/vnd.openxmlformats-officedocument.presentationml.notesSlide+xml"/>
  <Override PartName="/ppt/charts/chart521.xml" ContentType="application/vnd.openxmlformats-officedocument.drawingml.chart+xml"/>
  <Override PartName="/ppt/charts/chart522.xml" ContentType="application/vnd.openxmlformats-officedocument.drawingml.chart+xml"/>
  <Override PartName="/ppt/tags/tag193.xml" ContentType="application/vnd.openxmlformats-officedocument.presentationml.tags+xml"/>
  <Override PartName="/ppt/notesSlides/notesSlide166.xml" ContentType="application/vnd.openxmlformats-officedocument.presentationml.notesSlide+xml"/>
  <Override PartName="/ppt/charts/chart523.xml" ContentType="application/vnd.openxmlformats-officedocument.drawingml.chart+xml"/>
  <Override PartName="/ppt/charts/chart524.xml" ContentType="application/vnd.openxmlformats-officedocument.drawingml.chart+xml"/>
  <Override PartName="/ppt/tags/tag194.xml" ContentType="application/vnd.openxmlformats-officedocument.presentationml.tags+xml"/>
  <Override PartName="/ppt/notesSlides/notesSlide167.xml" ContentType="application/vnd.openxmlformats-officedocument.presentationml.notesSlide+xml"/>
  <Override PartName="/ppt/charts/chart525.xml" ContentType="application/vnd.openxmlformats-officedocument.drawingml.chart+xml"/>
  <Override PartName="/ppt/charts/chart526.xml" ContentType="application/vnd.openxmlformats-officedocument.drawingml.chart+xml"/>
  <Override PartName="/ppt/tags/tag195.xml" ContentType="application/vnd.openxmlformats-officedocument.presentationml.tags+xml"/>
  <Override PartName="/ppt/notesSlides/notesSlide168.xml" ContentType="application/vnd.openxmlformats-officedocument.presentationml.notesSlide+xml"/>
  <Override PartName="/ppt/charts/chart527.xml" ContentType="application/vnd.openxmlformats-officedocument.drawingml.chart+xml"/>
  <Override PartName="/ppt/charts/chart528.xml" ContentType="application/vnd.openxmlformats-officedocument.drawingml.chart+xml"/>
  <Override PartName="/ppt/tags/tag196.xml" ContentType="application/vnd.openxmlformats-officedocument.presentationml.tags+xml"/>
  <Override PartName="/ppt/notesSlides/notesSlide169.xml" ContentType="application/vnd.openxmlformats-officedocument.presentationml.notesSlide+xml"/>
  <Override PartName="/ppt/charts/chart529.xml" ContentType="application/vnd.openxmlformats-officedocument.drawingml.chart+xml"/>
  <Override PartName="/ppt/charts/chart530.xml" ContentType="application/vnd.openxmlformats-officedocument.drawingml.chart+xml"/>
  <Override PartName="/ppt/tags/tag197.xml" ContentType="application/vnd.openxmlformats-officedocument.presentationml.tags+xml"/>
  <Override PartName="/ppt/notesSlides/notesSlide170.xml" ContentType="application/vnd.openxmlformats-officedocument.presentationml.notesSlide+xml"/>
  <Override PartName="/ppt/charts/chart531.xml" ContentType="application/vnd.openxmlformats-officedocument.drawingml.chart+xml"/>
  <Override PartName="/ppt/charts/chart532.xml" ContentType="application/vnd.openxmlformats-officedocument.drawingml.chart+xml"/>
  <Override PartName="/ppt/tags/tag198.xml" ContentType="application/vnd.openxmlformats-officedocument.presentationml.tags+xml"/>
  <Override PartName="/ppt/notesSlides/notesSlide171.xml" ContentType="application/vnd.openxmlformats-officedocument.presentationml.notesSlide+xml"/>
  <Override PartName="/ppt/charts/chart533.xml" ContentType="application/vnd.openxmlformats-officedocument.drawingml.chart+xml"/>
  <Override PartName="/ppt/charts/chart534.xml" ContentType="application/vnd.openxmlformats-officedocument.drawingml.chart+xml"/>
  <Override PartName="/ppt/tags/tag199.xml" ContentType="application/vnd.openxmlformats-officedocument.presentationml.tags+xml"/>
  <Override PartName="/ppt/notesSlides/notesSlide172.xml" ContentType="application/vnd.openxmlformats-officedocument.presentationml.notesSlide+xml"/>
  <Override PartName="/ppt/charts/chart535.xml" ContentType="application/vnd.openxmlformats-officedocument.drawingml.chart+xml"/>
  <Override PartName="/ppt/charts/chart536.xml" ContentType="application/vnd.openxmlformats-officedocument.drawingml.chart+xml"/>
  <Override PartName="/ppt/tags/tag200.xml" ContentType="application/vnd.openxmlformats-officedocument.presentationml.tags+xml"/>
  <Override PartName="/ppt/notesSlides/notesSlide173.xml" ContentType="application/vnd.openxmlformats-officedocument.presentationml.notesSlide+xml"/>
  <Override PartName="/ppt/charts/chart537.xml" ContentType="application/vnd.openxmlformats-officedocument.drawingml.chart+xml"/>
  <Override PartName="/ppt/charts/chart538.xml" ContentType="application/vnd.openxmlformats-officedocument.drawingml.chart+xml"/>
  <Override PartName="/ppt/tags/tag201.xml" ContentType="application/vnd.openxmlformats-officedocument.presentationml.tags+xml"/>
  <Override PartName="/ppt/notesSlides/notesSlide174.xml" ContentType="application/vnd.openxmlformats-officedocument.presentationml.notesSlide+xml"/>
  <Override PartName="/ppt/charts/chart539.xml" ContentType="application/vnd.openxmlformats-officedocument.drawingml.chart+xml"/>
  <Override PartName="/ppt/charts/chart540.xml" ContentType="application/vnd.openxmlformats-officedocument.drawingml.chart+xml"/>
  <Override PartName="/ppt/tags/tag202.xml" ContentType="application/vnd.openxmlformats-officedocument.presentationml.tags+xml"/>
  <Override PartName="/ppt/notesSlides/notesSlide175.xml" ContentType="application/vnd.openxmlformats-officedocument.presentationml.notesSlide+xml"/>
  <Override PartName="/ppt/charts/chart541.xml" ContentType="application/vnd.openxmlformats-officedocument.drawingml.chart+xml"/>
  <Override PartName="/ppt/charts/chart542.xml" ContentType="application/vnd.openxmlformats-officedocument.drawingml.chart+xml"/>
  <Override PartName="/ppt/tags/tag203.xml" ContentType="application/vnd.openxmlformats-officedocument.presentationml.tags+xml"/>
  <Override PartName="/ppt/notesSlides/notesSlide176.xml" ContentType="application/vnd.openxmlformats-officedocument.presentationml.notesSlide+xml"/>
  <Override PartName="/ppt/charts/chart543.xml" ContentType="application/vnd.openxmlformats-officedocument.drawingml.chart+xml"/>
  <Override PartName="/ppt/charts/chart544.xml" ContentType="application/vnd.openxmlformats-officedocument.drawingml.chart+xml"/>
  <Override PartName="/ppt/tags/tag204.xml" ContentType="application/vnd.openxmlformats-officedocument.presentationml.tags+xml"/>
  <Override PartName="/ppt/notesSlides/notesSlide177.xml" ContentType="application/vnd.openxmlformats-officedocument.presentationml.notesSlide+xml"/>
  <Override PartName="/ppt/charts/chart545.xml" ContentType="application/vnd.openxmlformats-officedocument.drawingml.chart+xml"/>
  <Override PartName="/ppt/charts/chart546.xml" ContentType="application/vnd.openxmlformats-officedocument.drawingml.chart+xml"/>
  <Override PartName="/ppt/tags/tag205.xml" ContentType="application/vnd.openxmlformats-officedocument.presentationml.tags+xml"/>
  <Override PartName="/ppt/notesSlides/notesSlide178.xml" ContentType="application/vnd.openxmlformats-officedocument.presentationml.notesSlide+xml"/>
  <Override PartName="/ppt/charts/chart547.xml" ContentType="application/vnd.openxmlformats-officedocument.drawingml.chart+xml"/>
  <Override PartName="/ppt/charts/chart548.xml" ContentType="application/vnd.openxmlformats-officedocument.drawingml.chart+xml"/>
  <Override PartName="/ppt/tags/tag206.xml" ContentType="application/vnd.openxmlformats-officedocument.presentationml.tags+xml"/>
  <Override PartName="/ppt/notesSlides/notesSlide179.xml" ContentType="application/vnd.openxmlformats-officedocument.presentationml.notesSlide+xml"/>
  <Override PartName="/ppt/charts/chart549.xml" ContentType="application/vnd.openxmlformats-officedocument.drawingml.chart+xml"/>
  <Override PartName="/ppt/charts/chart550.xml" ContentType="application/vnd.openxmlformats-officedocument.drawingml.chart+xml"/>
  <Override PartName="/ppt/tags/tag207.xml" ContentType="application/vnd.openxmlformats-officedocument.presentationml.tags+xml"/>
  <Override PartName="/ppt/notesSlides/notesSlide180.xml" ContentType="application/vnd.openxmlformats-officedocument.presentationml.notesSlide+xml"/>
  <Override PartName="/ppt/charts/chart551.xml" ContentType="application/vnd.openxmlformats-officedocument.drawingml.chart+xml"/>
  <Override PartName="/ppt/charts/chart552.xml" ContentType="application/vnd.openxmlformats-officedocument.drawingml.chart+xml"/>
  <Override PartName="/ppt/tags/tag208.xml" ContentType="application/vnd.openxmlformats-officedocument.presentationml.tags+xml"/>
  <Override PartName="/ppt/notesSlides/notesSlide181.xml" ContentType="application/vnd.openxmlformats-officedocument.presentationml.notesSlide+xml"/>
  <Override PartName="/ppt/charts/chart553.xml" ContentType="application/vnd.openxmlformats-officedocument.drawingml.chart+xml"/>
  <Override PartName="/ppt/charts/chart554.xml" ContentType="application/vnd.openxmlformats-officedocument.drawingml.chart+xml"/>
  <Override PartName="/ppt/tags/tag209.xml" ContentType="application/vnd.openxmlformats-officedocument.presentationml.tags+xml"/>
  <Override PartName="/ppt/notesSlides/notesSlide182.xml" ContentType="application/vnd.openxmlformats-officedocument.presentationml.notesSlide+xml"/>
  <Override PartName="/ppt/charts/chart555.xml" ContentType="application/vnd.openxmlformats-officedocument.drawingml.chart+xml"/>
  <Override PartName="/ppt/charts/chart556.xml" ContentType="application/vnd.openxmlformats-officedocument.drawingml.chart+xml"/>
  <Override PartName="/ppt/tags/tag210.xml" ContentType="application/vnd.openxmlformats-officedocument.presentationml.tags+xml"/>
  <Override PartName="/ppt/notesSlides/notesSlide183.xml" ContentType="application/vnd.openxmlformats-officedocument.presentationml.notesSlide+xml"/>
  <Override PartName="/ppt/charts/chart557.xml" ContentType="application/vnd.openxmlformats-officedocument.drawingml.chart+xml"/>
  <Override PartName="/ppt/charts/chart558.xml" ContentType="application/vnd.openxmlformats-officedocument.drawingml.chart+xml"/>
  <Override PartName="/ppt/tags/tag211.xml" ContentType="application/vnd.openxmlformats-officedocument.presentationml.tags+xml"/>
  <Override PartName="/ppt/notesSlides/notesSlide184.xml" ContentType="application/vnd.openxmlformats-officedocument.presentationml.notesSlide+xml"/>
  <Override PartName="/ppt/charts/chart559.xml" ContentType="application/vnd.openxmlformats-officedocument.drawingml.chart+xml"/>
  <Override PartName="/ppt/charts/chart560.xml" ContentType="application/vnd.openxmlformats-officedocument.drawingml.chart+xml"/>
  <Override PartName="/ppt/tags/tag212.xml" ContentType="application/vnd.openxmlformats-officedocument.presentationml.tags+xml"/>
  <Override PartName="/ppt/notesSlides/notesSlide185.xml" ContentType="application/vnd.openxmlformats-officedocument.presentationml.notesSlide+xml"/>
  <Override PartName="/ppt/charts/chart561.xml" ContentType="application/vnd.openxmlformats-officedocument.drawingml.chart+xml"/>
  <Override PartName="/ppt/charts/chart562.xml" ContentType="application/vnd.openxmlformats-officedocument.drawingml.chart+xml"/>
  <Override PartName="/ppt/tags/tag213.xml" ContentType="application/vnd.openxmlformats-officedocument.presentationml.tags+xml"/>
  <Override PartName="/ppt/notesSlides/notesSlide186.xml" ContentType="application/vnd.openxmlformats-officedocument.presentationml.notesSlide+xml"/>
  <Override PartName="/ppt/charts/chart563.xml" ContentType="application/vnd.openxmlformats-officedocument.drawingml.chart+xml"/>
  <Override PartName="/ppt/charts/chart564.xml" ContentType="application/vnd.openxmlformats-officedocument.drawingml.chart+xml"/>
  <Override PartName="/ppt/tags/tag214.xml" ContentType="application/vnd.openxmlformats-officedocument.presentationml.tags+xml"/>
  <Override PartName="/ppt/notesSlides/notesSlide187.xml" ContentType="application/vnd.openxmlformats-officedocument.presentationml.notesSlide+xml"/>
  <Override PartName="/ppt/charts/chart565.xml" ContentType="application/vnd.openxmlformats-officedocument.drawingml.chart+xml"/>
  <Override PartName="/ppt/charts/chart566.xml" ContentType="application/vnd.openxmlformats-officedocument.drawingml.chart+xml"/>
  <Override PartName="/ppt/tags/tag215.xml" ContentType="application/vnd.openxmlformats-officedocument.presentationml.tags+xml"/>
  <Override PartName="/ppt/notesSlides/notesSlide188.xml" ContentType="application/vnd.openxmlformats-officedocument.presentationml.notesSlide+xml"/>
  <Override PartName="/ppt/charts/chart567.xml" ContentType="application/vnd.openxmlformats-officedocument.drawingml.chart+xml"/>
  <Override PartName="/ppt/charts/chart568.xml" ContentType="application/vnd.openxmlformats-officedocument.drawingml.chart+xml"/>
  <Override PartName="/ppt/tags/tag216.xml" ContentType="application/vnd.openxmlformats-officedocument.presentationml.tags+xml"/>
  <Override PartName="/ppt/notesSlides/notesSlide189.xml" ContentType="application/vnd.openxmlformats-officedocument.presentationml.notesSlide+xml"/>
  <Override PartName="/ppt/charts/chart569.xml" ContentType="application/vnd.openxmlformats-officedocument.drawingml.chart+xml"/>
  <Override PartName="/ppt/charts/chart570.xml" ContentType="application/vnd.openxmlformats-officedocument.drawingml.chart+xml"/>
  <Override PartName="/ppt/tags/tag217.xml" ContentType="application/vnd.openxmlformats-officedocument.presentationml.tags+xml"/>
  <Override PartName="/ppt/notesSlides/notesSlide190.xml" ContentType="application/vnd.openxmlformats-officedocument.presentationml.notesSlide+xml"/>
  <Override PartName="/ppt/charts/chart571.xml" ContentType="application/vnd.openxmlformats-officedocument.drawingml.chart+xml"/>
  <Override PartName="/ppt/charts/chart572.xml" ContentType="application/vnd.openxmlformats-officedocument.drawingml.chart+xml"/>
  <Override PartName="/ppt/tags/tag218.xml" ContentType="application/vnd.openxmlformats-officedocument.presentationml.tags+xml"/>
  <Override PartName="/ppt/notesSlides/notesSlide191.xml" ContentType="application/vnd.openxmlformats-officedocument.presentationml.notesSlide+xml"/>
  <Override PartName="/ppt/charts/chart573.xml" ContentType="application/vnd.openxmlformats-officedocument.drawingml.chart+xml"/>
  <Override PartName="/ppt/charts/chart574.xml" ContentType="application/vnd.openxmlformats-officedocument.drawingml.chart+xml"/>
  <Override PartName="/ppt/tags/tag219.xml" ContentType="application/vnd.openxmlformats-officedocument.presentationml.tags+xml"/>
  <Override PartName="/ppt/notesSlides/notesSlide192.xml" ContentType="application/vnd.openxmlformats-officedocument.presentationml.notesSlide+xml"/>
  <Override PartName="/ppt/charts/chart575.xml" ContentType="application/vnd.openxmlformats-officedocument.drawingml.chart+xml"/>
  <Override PartName="/ppt/charts/chart576.xml" ContentType="application/vnd.openxmlformats-officedocument.drawingml.chart+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4" r:id="rId4"/>
  </p:sldMasterIdLst>
  <p:notesMasterIdLst>
    <p:notesMasterId r:id="rId197"/>
  </p:notesMasterIdLst>
  <p:sldIdLst>
    <p:sldId id="2147475171" r:id="rId5"/>
    <p:sldId id="2147475172" r:id="rId6"/>
    <p:sldId id="2147475173" r:id="rId7"/>
    <p:sldId id="2147475174" r:id="rId8"/>
    <p:sldId id="2147475175" r:id="rId9"/>
    <p:sldId id="2147475176" r:id="rId10"/>
    <p:sldId id="2147475177" r:id="rId11"/>
    <p:sldId id="2147475178" r:id="rId12"/>
    <p:sldId id="2147475179" r:id="rId13"/>
    <p:sldId id="2147475180" r:id="rId14"/>
    <p:sldId id="2147475181" r:id="rId15"/>
    <p:sldId id="2147475182" r:id="rId16"/>
    <p:sldId id="2147475183" r:id="rId17"/>
    <p:sldId id="2147475184" r:id="rId18"/>
    <p:sldId id="2147475185" r:id="rId19"/>
    <p:sldId id="2147475186" r:id="rId20"/>
    <p:sldId id="2147475187" r:id="rId21"/>
    <p:sldId id="2147475188" r:id="rId22"/>
    <p:sldId id="2147475189" r:id="rId23"/>
    <p:sldId id="2147475190" r:id="rId24"/>
    <p:sldId id="2147475191" r:id="rId25"/>
    <p:sldId id="2147475192" r:id="rId26"/>
    <p:sldId id="2147475193" r:id="rId27"/>
    <p:sldId id="2147475194" r:id="rId28"/>
    <p:sldId id="2147475195" r:id="rId29"/>
    <p:sldId id="2147475196" r:id="rId30"/>
    <p:sldId id="2147475197" r:id="rId31"/>
    <p:sldId id="2147475198" r:id="rId32"/>
    <p:sldId id="2147475199" r:id="rId33"/>
    <p:sldId id="2147475200" r:id="rId34"/>
    <p:sldId id="2147475201" r:id="rId35"/>
    <p:sldId id="2147475202" r:id="rId36"/>
    <p:sldId id="2147475203" r:id="rId37"/>
    <p:sldId id="2147475204" r:id="rId38"/>
    <p:sldId id="2147475205" r:id="rId39"/>
    <p:sldId id="2147475206" r:id="rId40"/>
    <p:sldId id="2147475207" r:id="rId41"/>
    <p:sldId id="2147475208" r:id="rId42"/>
    <p:sldId id="2147475209" r:id="rId43"/>
    <p:sldId id="2147475210" r:id="rId44"/>
    <p:sldId id="2147475211" r:id="rId45"/>
    <p:sldId id="2147475212" r:id="rId46"/>
    <p:sldId id="2147475213" r:id="rId47"/>
    <p:sldId id="2147475214" r:id="rId48"/>
    <p:sldId id="2147475215" r:id="rId49"/>
    <p:sldId id="2147475216" r:id="rId50"/>
    <p:sldId id="2147475217" r:id="rId51"/>
    <p:sldId id="2147475218" r:id="rId52"/>
    <p:sldId id="2147475219" r:id="rId53"/>
    <p:sldId id="2147475220" r:id="rId54"/>
    <p:sldId id="2147475221" r:id="rId55"/>
    <p:sldId id="2147475222" r:id="rId56"/>
    <p:sldId id="2147475223" r:id="rId57"/>
    <p:sldId id="2147475224" r:id="rId58"/>
    <p:sldId id="2147475225" r:id="rId59"/>
    <p:sldId id="2147475226" r:id="rId60"/>
    <p:sldId id="2147475227" r:id="rId61"/>
    <p:sldId id="2147475228" r:id="rId62"/>
    <p:sldId id="2147475229" r:id="rId63"/>
    <p:sldId id="2147475230" r:id="rId64"/>
    <p:sldId id="2147475231" r:id="rId65"/>
    <p:sldId id="2147475232" r:id="rId66"/>
    <p:sldId id="2147475233" r:id="rId67"/>
    <p:sldId id="2147475234" r:id="rId68"/>
    <p:sldId id="2147475235" r:id="rId69"/>
    <p:sldId id="2147475236" r:id="rId70"/>
    <p:sldId id="2147475237" r:id="rId71"/>
    <p:sldId id="2147475238" r:id="rId72"/>
    <p:sldId id="2147475239" r:id="rId73"/>
    <p:sldId id="2147475240" r:id="rId74"/>
    <p:sldId id="2147475241" r:id="rId75"/>
    <p:sldId id="2147475242" r:id="rId76"/>
    <p:sldId id="2147475243" r:id="rId77"/>
    <p:sldId id="2147475244" r:id="rId78"/>
    <p:sldId id="2147475245" r:id="rId79"/>
    <p:sldId id="2147475246" r:id="rId80"/>
    <p:sldId id="2147475247" r:id="rId81"/>
    <p:sldId id="2147475248" r:id="rId82"/>
    <p:sldId id="2147475249" r:id="rId83"/>
    <p:sldId id="2147475250" r:id="rId84"/>
    <p:sldId id="2147475251" r:id="rId85"/>
    <p:sldId id="2147475252" r:id="rId86"/>
    <p:sldId id="2147475253" r:id="rId87"/>
    <p:sldId id="2147475254" r:id="rId88"/>
    <p:sldId id="2147475255" r:id="rId89"/>
    <p:sldId id="2147475256" r:id="rId90"/>
    <p:sldId id="2147475257" r:id="rId91"/>
    <p:sldId id="2147475258" r:id="rId92"/>
    <p:sldId id="2147475259" r:id="rId93"/>
    <p:sldId id="2147475260" r:id="rId94"/>
    <p:sldId id="2147475261" r:id="rId95"/>
    <p:sldId id="2147475262" r:id="rId96"/>
    <p:sldId id="2147475263" r:id="rId97"/>
    <p:sldId id="2147475264" r:id="rId98"/>
    <p:sldId id="2147475265" r:id="rId99"/>
    <p:sldId id="2147475266" r:id="rId100"/>
    <p:sldId id="2147475267" r:id="rId101"/>
    <p:sldId id="2147475268" r:id="rId102"/>
    <p:sldId id="2147475269" r:id="rId103"/>
    <p:sldId id="2147475270" r:id="rId104"/>
    <p:sldId id="2147475271" r:id="rId105"/>
    <p:sldId id="2147475272" r:id="rId106"/>
    <p:sldId id="2147475273" r:id="rId107"/>
    <p:sldId id="2147475274" r:id="rId108"/>
    <p:sldId id="2147475275" r:id="rId109"/>
    <p:sldId id="2147475276" r:id="rId110"/>
    <p:sldId id="2147475277" r:id="rId111"/>
    <p:sldId id="2147475278" r:id="rId112"/>
    <p:sldId id="2147475279" r:id="rId113"/>
    <p:sldId id="2147475280" r:id="rId114"/>
    <p:sldId id="2147475281" r:id="rId115"/>
    <p:sldId id="2147475282" r:id="rId116"/>
    <p:sldId id="2147475283" r:id="rId117"/>
    <p:sldId id="2147475284" r:id="rId118"/>
    <p:sldId id="2147475285" r:id="rId119"/>
    <p:sldId id="2147475286" r:id="rId120"/>
    <p:sldId id="2147475287" r:id="rId121"/>
    <p:sldId id="2147475288" r:id="rId122"/>
    <p:sldId id="2147475289" r:id="rId123"/>
    <p:sldId id="2147475290" r:id="rId124"/>
    <p:sldId id="2147475291" r:id="rId125"/>
    <p:sldId id="2147475292" r:id="rId126"/>
    <p:sldId id="2147475293" r:id="rId127"/>
    <p:sldId id="2147475294" r:id="rId128"/>
    <p:sldId id="2147475295" r:id="rId129"/>
    <p:sldId id="2147475296" r:id="rId130"/>
    <p:sldId id="2147475297" r:id="rId131"/>
    <p:sldId id="2147475298" r:id="rId132"/>
    <p:sldId id="2147475299" r:id="rId133"/>
    <p:sldId id="2147475300" r:id="rId134"/>
    <p:sldId id="2147475301" r:id="rId135"/>
    <p:sldId id="2147475302" r:id="rId136"/>
    <p:sldId id="2147475303" r:id="rId137"/>
    <p:sldId id="2147475304" r:id="rId138"/>
    <p:sldId id="2147475305" r:id="rId139"/>
    <p:sldId id="2147475306" r:id="rId140"/>
    <p:sldId id="2147475307" r:id="rId141"/>
    <p:sldId id="2147475308" r:id="rId142"/>
    <p:sldId id="2147475309" r:id="rId143"/>
    <p:sldId id="2147475310" r:id="rId144"/>
    <p:sldId id="2147475311" r:id="rId145"/>
    <p:sldId id="2147475312" r:id="rId146"/>
    <p:sldId id="2147475313" r:id="rId147"/>
    <p:sldId id="2147475314" r:id="rId148"/>
    <p:sldId id="2147475315" r:id="rId149"/>
    <p:sldId id="2147475316" r:id="rId150"/>
    <p:sldId id="2147475317" r:id="rId151"/>
    <p:sldId id="2147475318" r:id="rId152"/>
    <p:sldId id="2147475319" r:id="rId153"/>
    <p:sldId id="2147475320" r:id="rId154"/>
    <p:sldId id="2147475321" r:id="rId155"/>
    <p:sldId id="2147475322" r:id="rId156"/>
    <p:sldId id="2147475323" r:id="rId157"/>
    <p:sldId id="2147475324" r:id="rId158"/>
    <p:sldId id="2147475325" r:id="rId159"/>
    <p:sldId id="2147475326" r:id="rId160"/>
    <p:sldId id="2147475327" r:id="rId161"/>
    <p:sldId id="2147475328" r:id="rId162"/>
    <p:sldId id="2147475329" r:id="rId163"/>
    <p:sldId id="2147475330" r:id="rId164"/>
    <p:sldId id="2147475331" r:id="rId165"/>
    <p:sldId id="2147475332" r:id="rId166"/>
    <p:sldId id="2147475333" r:id="rId167"/>
    <p:sldId id="2147475334" r:id="rId168"/>
    <p:sldId id="2147475335" r:id="rId169"/>
    <p:sldId id="2147475336" r:id="rId170"/>
    <p:sldId id="2147475337" r:id="rId171"/>
    <p:sldId id="2147475338" r:id="rId172"/>
    <p:sldId id="2147475339" r:id="rId173"/>
    <p:sldId id="2147475340" r:id="rId174"/>
    <p:sldId id="2147475341" r:id="rId175"/>
    <p:sldId id="2147475342" r:id="rId176"/>
    <p:sldId id="2147475343" r:id="rId177"/>
    <p:sldId id="2147475344" r:id="rId178"/>
    <p:sldId id="2147475345" r:id="rId179"/>
    <p:sldId id="2147475346" r:id="rId180"/>
    <p:sldId id="2147475347" r:id="rId181"/>
    <p:sldId id="2147475348" r:id="rId182"/>
    <p:sldId id="2147475349" r:id="rId183"/>
    <p:sldId id="2147475350" r:id="rId184"/>
    <p:sldId id="2147475351" r:id="rId185"/>
    <p:sldId id="2147475352" r:id="rId186"/>
    <p:sldId id="2147475353" r:id="rId187"/>
    <p:sldId id="2147475354" r:id="rId188"/>
    <p:sldId id="2147475355" r:id="rId189"/>
    <p:sldId id="2147475356" r:id="rId190"/>
    <p:sldId id="2147475357" r:id="rId191"/>
    <p:sldId id="2147475358" r:id="rId192"/>
    <p:sldId id="2147475359" r:id="rId193"/>
    <p:sldId id="2147475360" r:id="rId194"/>
    <p:sldId id="2147475361" r:id="rId195"/>
    <p:sldId id="2147475362" r:id="rId196"/>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Brackets By Channel By Category" id="{6E1FB0E4-B743-46BC-AED1-E432C8E03483}">
          <p14:sldIdLst>
            <p14:sldId id="2147475171"/>
            <p14:sldId id="2147475172"/>
            <p14:sldId id="2147475173"/>
            <p14:sldId id="2147475174"/>
            <p14:sldId id="2147475175"/>
            <p14:sldId id="2147475176"/>
          </p14:sldIdLst>
        </p14:section>
        <p14:section name="Brackets By Channel By Sector" id="{555D9DB0-5E20-4781-9A3B-32D147AA5EDF}">
          <p14:sldIdLst>
            <p14:sldId id="2147475177"/>
            <p14:sldId id="2147475178"/>
            <p14:sldId id="2147475179"/>
            <p14:sldId id="2147475180"/>
            <p14:sldId id="2147475181"/>
            <p14:sldId id="2147475182"/>
          </p14:sldIdLst>
        </p14:section>
        <p14:section name="Brackets By Channel By Segment" id="{98F66DA1-4B8B-4242-BFBB-4CD6BC79DE15}">
          <p14:sldIdLst>
            <p14:sldId id="2147475183"/>
            <p14:sldId id="2147475184"/>
            <p14:sldId id="2147475185"/>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 id="2147475221"/>
            <p14:sldId id="2147475222"/>
            <p14:sldId id="2147475223"/>
            <p14:sldId id="2147475224"/>
            <p14:sldId id="2147475225"/>
            <p14:sldId id="2147475226"/>
            <p14:sldId id="2147475227"/>
            <p14:sldId id="2147475228"/>
            <p14:sldId id="2147475229"/>
            <p14:sldId id="2147475230"/>
            <p14:sldId id="2147475231"/>
            <p14:sldId id="2147475232"/>
            <p14:sldId id="2147475233"/>
            <p14:sldId id="2147475234"/>
            <p14:sldId id="2147475235"/>
            <p14:sldId id="2147475236"/>
            <p14:sldId id="2147475237"/>
            <p14:sldId id="2147475238"/>
            <p14:sldId id="2147475239"/>
            <p14:sldId id="2147475240"/>
            <p14:sldId id="2147475241"/>
            <p14:sldId id="2147475242"/>
            <p14:sldId id="2147475243"/>
            <p14:sldId id="2147475244"/>
            <p14:sldId id="2147475245"/>
            <p14:sldId id="2147475246"/>
            <p14:sldId id="2147475247"/>
            <p14:sldId id="2147475248"/>
            <p14:sldId id="2147475249"/>
            <p14:sldId id="2147475250"/>
            <p14:sldId id="2147475251"/>
            <p14:sldId id="2147475252"/>
            <p14:sldId id="2147475253"/>
            <p14:sldId id="2147475254"/>
            <p14:sldId id="2147475255"/>
            <p14:sldId id="2147475256"/>
            <p14:sldId id="2147475257"/>
            <p14:sldId id="2147475258"/>
            <p14:sldId id="2147475259"/>
            <p14:sldId id="2147475260"/>
            <p14:sldId id="2147475261"/>
            <p14:sldId id="2147475262"/>
            <p14:sldId id="2147475263"/>
            <p14:sldId id="2147475264"/>
            <p14:sldId id="2147475265"/>
            <p14:sldId id="2147475266"/>
          </p14:sldIdLst>
        </p14:section>
        <p14:section name="Brackets By AUTOS SCANNING By Category" id="{4DD2913A-A9DC-4D4D-B2FC-1141EFA807CD}">
          <p14:sldIdLst>
            <p14:sldId id="2147475267"/>
            <p14:sldId id="2147475268"/>
            <p14:sldId id="2147475269"/>
            <p14:sldId id="2147475270"/>
            <p14:sldId id="2147475271"/>
            <p14:sldId id="2147475272"/>
          </p14:sldIdLst>
        </p14:section>
        <p14:section name="Brackets By AUTOS SCANNING By Sector" id="{6962AC20-C735-4223-B1FE-A29F1D35A541}">
          <p14:sldIdLst>
            <p14:sldId id="2147475273"/>
            <p14:sldId id="2147475274"/>
            <p14:sldId id="2147475275"/>
            <p14:sldId id="2147475276"/>
            <p14:sldId id="2147475277"/>
            <p14:sldId id="2147475278"/>
          </p14:sldIdLst>
        </p14:section>
        <p14:section name="Brackets By AUTOS SCANNING By Segment" id="{E2E9D912-C016-43F0-9482-FE49BDA77C6A}">
          <p14:sldIdLst>
            <p14:sldId id="2147475279"/>
            <p14:sldId id="2147475280"/>
            <p14:sldId id="2147475281"/>
            <p14:sldId id="2147475282"/>
            <p14:sldId id="2147475283"/>
            <p14:sldId id="2147475284"/>
            <p14:sldId id="2147475285"/>
            <p14:sldId id="2147475286"/>
            <p14:sldId id="2147475287"/>
            <p14:sldId id="2147475288"/>
            <p14:sldId id="2147475289"/>
            <p14:sldId id="2147475290"/>
            <p14:sldId id="2147475291"/>
            <p14:sldId id="2147475292"/>
            <p14:sldId id="2147475293"/>
            <p14:sldId id="2147475294"/>
            <p14:sldId id="2147475295"/>
            <p14:sldId id="2147475296"/>
            <p14:sldId id="2147475297"/>
            <p14:sldId id="2147475298"/>
            <p14:sldId id="2147475299"/>
            <p14:sldId id="2147475300"/>
            <p14:sldId id="2147475301"/>
            <p14:sldId id="2147475302"/>
            <p14:sldId id="2147475303"/>
            <p14:sldId id="2147475304"/>
            <p14:sldId id="2147475305"/>
            <p14:sldId id="2147475306"/>
            <p14:sldId id="2147475307"/>
            <p14:sldId id="2147475308"/>
            <p14:sldId id="2147475309"/>
            <p14:sldId id="2147475310"/>
            <p14:sldId id="2147475311"/>
            <p14:sldId id="2147475312"/>
            <p14:sldId id="2147475313"/>
            <p14:sldId id="2147475314"/>
            <p14:sldId id="2147475315"/>
            <p14:sldId id="2147475316"/>
            <p14:sldId id="2147475317"/>
            <p14:sldId id="2147475318"/>
            <p14:sldId id="2147475319"/>
            <p14:sldId id="2147475320"/>
            <p14:sldId id="2147475321"/>
            <p14:sldId id="2147475322"/>
            <p14:sldId id="2147475323"/>
            <p14:sldId id="2147475324"/>
            <p14:sldId id="2147475325"/>
            <p14:sldId id="2147475326"/>
            <p14:sldId id="2147475327"/>
            <p14:sldId id="2147475328"/>
            <p14:sldId id="2147475329"/>
            <p14:sldId id="2147475330"/>
            <p14:sldId id="2147475331"/>
            <p14:sldId id="2147475332"/>
            <p14:sldId id="2147475333"/>
            <p14:sldId id="2147475334"/>
            <p14:sldId id="2147475335"/>
            <p14:sldId id="2147475336"/>
            <p14:sldId id="2147475337"/>
            <p14:sldId id="2147475338"/>
            <p14:sldId id="2147475339"/>
            <p14:sldId id="2147475340"/>
            <p14:sldId id="2147475341"/>
            <p14:sldId id="2147475342"/>
            <p14:sldId id="2147475343"/>
            <p14:sldId id="2147475344"/>
            <p14:sldId id="2147475345"/>
            <p14:sldId id="2147475346"/>
            <p14:sldId id="2147475347"/>
            <p14:sldId id="2147475348"/>
            <p14:sldId id="2147475349"/>
            <p14:sldId id="2147475350"/>
            <p14:sldId id="2147475351"/>
            <p14:sldId id="2147475352"/>
            <p14:sldId id="2147475353"/>
            <p14:sldId id="2147475354"/>
            <p14:sldId id="2147475355"/>
            <p14:sldId id="2147475356"/>
            <p14:sldId id="2147475357"/>
            <p14:sldId id="2147475358"/>
            <p14:sldId id="2147475359"/>
            <p14:sldId id="2147475360"/>
            <p14:sldId id="2147475361"/>
            <p14:sldId id="2147475362"/>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1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CBB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EBB4AF-F304-4198-84BF-4A14E134E663}" v="2" dt="2024-10-31T11:06:18.049"/>
    <p1510:client id="{AD118CAC-8D7A-436B-8EC0-E885B730C9B7}" v="6" dt="2024-11-01T10:24:32.959"/>
    <p1510:client id="{FF2E4B7C-C723-43AE-8D55-231AF564B7DE}" v="3" dt="2024-11-01T07:31:13.7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607" autoAdjust="0"/>
    <p:restoredTop sz="94660"/>
  </p:normalViewPr>
  <p:slideViewPr>
    <p:cSldViewPr snapToGrid="0">
      <p:cViewPr varScale="1">
        <p:scale>
          <a:sx n="62" d="100"/>
          <a:sy n="62" d="100"/>
        </p:scale>
        <p:origin x="53" y="62"/>
      </p:cViewPr>
      <p:guideLst>
        <p:guide orient="horz" pos="940"/>
        <p:guide pos="2880"/>
        <p:guide orient="horz" pos="17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1" Type="http://schemas.openxmlformats.org/officeDocument/2006/relationships/slide" Target="slides/slide17.xml"/><Relationship Id="rId42" Type="http://schemas.openxmlformats.org/officeDocument/2006/relationships/slide" Target="slides/slide38.xml"/><Relationship Id="rId63" Type="http://schemas.openxmlformats.org/officeDocument/2006/relationships/slide" Target="slides/slide59.xml"/><Relationship Id="rId84" Type="http://schemas.openxmlformats.org/officeDocument/2006/relationships/slide" Target="slides/slide80.xml"/><Relationship Id="rId138" Type="http://schemas.openxmlformats.org/officeDocument/2006/relationships/slide" Target="slides/slide134.xml"/><Relationship Id="rId159" Type="http://schemas.openxmlformats.org/officeDocument/2006/relationships/slide" Target="slides/slide155.xml"/><Relationship Id="rId170" Type="http://schemas.openxmlformats.org/officeDocument/2006/relationships/slide" Target="slides/slide166.xml"/><Relationship Id="rId191" Type="http://schemas.openxmlformats.org/officeDocument/2006/relationships/slide" Target="slides/slide187.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53" Type="http://schemas.openxmlformats.org/officeDocument/2006/relationships/slide" Target="slides/slide49.xml"/><Relationship Id="rId74" Type="http://schemas.openxmlformats.org/officeDocument/2006/relationships/slide" Target="slides/slide70.xml"/><Relationship Id="rId128" Type="http://schemas.openxmlformats.org/officeDocument/2006/relationships/slide" Target="slides/slide124.xml"/><Relationship Id="rId149" Type="http://schemas.openxmlformats.org/officeDocument/2006/relationships/slide" Target="slides/slide145.xml"/><Relationship Id="rId5" Type="http://schemas.openxmlformats.org/officeDocument/2006/relationships/slide" Target="slides/slide1.xml"/><Relationship Id="rId95" Type="http://schemas.openxmlformats.org/officeDocument/2006/relationships/slide" Target="slides/slide91.xml"/><Relationship Id="rId160" Type="http://schemas.openxmlformats.org/officeDocument/2006/relationships/slide" Target="slides/slide156.xml"/><Relationship Id="rId181" Type="http://schemas.openxmlformats.org/officeDocument/2006/relationships/slide" Target="slides/slide177.xml"/><Relationship Id="rId22" Type="http://schemas.openxmlformats.org/officeDocument/2006/relationships/slide" Target="slides/slide18.xml"/><Relationship Id="rId43" Type="http://schemas.openxmlformats.org/officeDocument/2006/relationships/slide" Target="slides/slide39.xml"/><Relationship Id="rId64" Type="http://schemas.openxmlformats.org/officeDocument/2006/relationships/slide" Target="slides/slide60.xml"/><Relationship Id="rId118" Type="http://schemas.openxmlformats.org/officeDocument/2006/relationships/slide" Target="slides/slide114.xml"/><Relationship Id="rId139" Type="http://schemas.openxmlformats.org/officeDocument/2006/relationships/slide" Target="slides/slide135.xml"/><Relationship Id="rId85" Type="http://schemas.openxmlformats.org/officeDocument/2006/relationships/slide" Target="slides/slide81.xml"/><Relationship Id="rId150" Type="http://schemas.openxmlformats.org/officeDocument/2006/relationships/slide" Target="slides/slide146.xml"/><Relationship Id="rId171" Type="http://schemas.openxmlformats.org/officeDocument/2006/relationships/slide" Target="slides/slide167.xml"/><Relationship Id="rId192" Type="http://schemas.openxmlformats.org/officeDocument/2006/relationships/slide" Target="slides/slide188.xml"/><Relationship Id="rId12" Type="http://schemas.openxmlformats.org/officeDocument/2006/relationships/slide" Target="slides/slide8.xml"/><Relationship Id="rId33" Type="http://schemas.openxmlformats.org/officeDocument/2006/relationships/slide" Target="slides/slide29.xml"/><Relationship Id="rId108" Type="http://schemas.openxmlformats.org/officeDocument/2006/relationships/slide" Target="slides/slide104.xml"/><Relationship Id="rId129" Type="http://schemas.openxmlformats.org/officeDocument/2006/relationships/slide" Target="slides/slide125.xml"/><Relationship Id="rId54" Type="http://schemas.openxmlformats.org/officeDocument/2006/relationships/slide" Target="slides/slide50.xml"/><Relationship Id="rId75" Type="http://schemas.openxmlformats.org/officeDocument/2006/relationships/slide" Target="slides/slide71.xml"/><Relationship Id="rId96" Type="http://schemas.openxmlformats.org/officeDocument/2006/relationships/slide" Target="slides/slide92.xml"/><Relationship Id="rId140" Type="http://schemas.openxmlformats.org/officeDocument/2006/relationships/slide" Target="slides/slide136.xml"/><Relationship Id="rId161" Type="http://schemas.openxmlformats.org/officeDocument/2006/relationships/slide" Target="slides/slide157.xml"/><Relationship Id="rId182" Type="http://schemas.openxmlformats.org/officeDocument/2006/relationships/slide" Target="slides/slide178.xml"/><Relationship Id="rId6" Type="http://schemas.openxmlformats.org/officeDocument/2006/relationships/slide" Target="slides/slide2.xml"/><Relationship Id="rId23" Type="http://schemas.openxmlformats.org/officeDocument/2006/relationships/slide" Target="slides/slide19.xml"/><Relationship Id="rId119" Type="http://schemas.openxmlformats.org/officeDocument/2006/relationships/slide" Target="slides/slide115.xml"/><Relationship Id="rId44" Type="http://schemas.openxmlformats.org/officeDocument/2006/relationships/slide" Target="slides/slide40.xml"/><Relationship Id="rId65" Type="http://schemas.openxmlformats.org/officeDocument/2006/relationships/slide" Target="slides/slide61.xml"/><Relationship Id="rId86" Type="http://schemas.openxmlformats.org/officeDocument/2006/relationships/slide" Target="slides/slide82.xml"/><Relationship Id="rId130" Type="http://schemas.openxmlformats.org/officeDocument/2006/relationships/slide" Target="slides/slide126.xml"/><Relationship Id="rId151" Type="http://schemas.openxmlformats.org/officeDocument/2006/relationships/slide" Target="slides/slide147.xml"/><Relationship Id="rId172" Type="http://schemas.openxmlformats.org/officeDocument/2006/relationships/slide" Target="slides/slide168.xml"/><Relationship Id="rId193" Type="http://schemas.openxmlformats.org/officeDocument/2006/relationships/slide" Target="slides/slide189.xml"/><Relationship Id="rId13" Type="http://schemas.openxmlformats.org/officeDocument/2006/relationships/slide" Target="slides/slide9.xml"/><Relationship Id="rId109" Type="http://schemas.openxmlformats.org/officeDocument/2006/relationships/slide" Target="slides/slide105.xml"/><Relationship Id="rId34" Type="http://schemas.openxmlformats.org/officeDocument/2006/relationships/slide" Target="slides/slide30.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20" Type="http://schemas.openxmlformats.org/officeDocument/2006/relationships/slide" Target="slides/slide116.xml"/><Relationship Id="rId141" Type="http://schemas.openxmlformats.org/officeDocument/2006/relationships/slide" Target="slides/slide137.xml"/><Relationship Id="rId7" Type="http://schemas.openxmlformats.org/officeDocument/2006/relationships/slide" Target="slides/slide3.xml"/><Relationship Id="rId162" Type="http://schemas.openxmlformats.org/officeDocument/2006/relationships/slide" Target="slides/slide158.xml"/><Relationship Id="rId183" Type="http://schemas.openxmlformats.org/officeDocument/2006/relationships/slide" Target="slides/slide179.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slide" Target="slides/slide111.xml"/><Relationship Id="rId131" Type="http://schemas.openxmlformats.org/officeDocument/2006/relationships/slide" Target="slides/slide127.xml"/><Relationship Id="rId136" Type="http://schemas.openxmlformats.org/officeDocument/2006/relationships/slide" Target="slides/slide132.xml"/><Relationship Id="rId157" Type="http://schemas.openxmlformats.org/officeDocument/2006/relationships/slide" Target="slides/slide153.xml"/><Relationship Id="rId178" Type="http://schemas.openxmlformats.org/officeDocument/2006/relationships/slide" Target="slides/slide174.xml"/><Relationship Id="rId61" Type="http://schemas.openxmlformats.org/officeDocument/2006/relationships/slide" Target="slides/slide57.xml"/><Relationship Id="rId82" Type="http://schemas.openxmlformats.org/officeDocument/2006/relationships/slide" Target="slides/slide78.xml"/><Relationship Id="rId152" Type="http://schemas.openxmlformats.org/officeDocument/2006/relationships/slide" Target="slides/slide148.xml"/><Relationship Id="rId173" Type="http://schemas.openxmlformats.org/officeDocument/2006/relationships/slide" Target="slides/slide169.xml"/><Relationship Id="rId194" Type="http://schemas.openxmlformats.org/officeDocument/2006/relationships/slide" Target="slides/slide190.xml"/><Relationship Id="rId199" Type="http://schemas.openxmlformats.org/officeDocument/2006/relationships/viewProps" Target="viewProps.xml"/><Relationship Id="rId203" Type="http://schemas.microsoft.com/office/2018/10/relationships/authors" Target="authors.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168" Type="http://schemas.openxmlformats.org/officeDocument/2006/relationships/slide" Target="slides/slide164.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163" Type="http://schemas.openxmlformats.org/officeDocument/2006/relationships/slide" Target="slides/slide159.xml"/><Relationship Id="rId184" Type="http://schemas.openxmlformats.org/officeDocument/2006/relationships/slide" Target="slides/slide180.xml"/><Relationship Id="rId189" Type="http://schemas.openxmlformats.org/officeDocument/2006/relationships/slide" Target="slides/slide185.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slide" Target="slides/slide149.xml"/><Relationship Id="rId174" Type="http://schemas.openxmlformats.org/officeDocument/2006/relationships/slide" Target="slides/slide170.xml"/><Relationship Id="rId179" Type="http://schemas.openxmlformats.org/officeDocument/2006/relationships/slide" Target="slides/slide175.xml"/><Relationship Id="rId195" Type="http://schemas.openxmlformats.org/officeDocument/2006/relationships/slide" Target="slides/slide191.xml"/><Relationship Id="rId190" Type="http://schemas.openxmlformats.org/officeDocument/2006/relationships/slide" Target="slides/slide186.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27" Type="http://schemas.openxmlformats.org/officeDocument/2006/relationships/slide" Target="slides/slide123.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48" Type="http://schemas.openxmlformats.org/officeDocument/2006/relationships/slide" Target="slides/slide144.xml"/><Relationship Id="rId164" Type="http://schemas.openxmlformats.org/officeDocument/2006/relationships/slide" Target="slides/slide160.xml"/><Relationship Id="rId169" Type="http://schemas.openxmlformats.org/officeDocument/2006/relationships/slide" Target="slides/slide165.xml"/><Relationship Id="rId185" Type="http://schemas.openxmlformats.org/officeDocument/2006/relationships/slide" Target="slides/slide181.xml"/><Relationship Id="rId4" Type="http://schemas.openxmlformats.org/officeDocument/2006/relationships/slideMaster" Target="slideMasters/slideMaster1.xml"/><Relationship Id="rId9" Type="http://schemas.openxmlformats.org/officeDocument/2006/relationships/slide" Target="slides/slide5.xml"/><Relationship Id="rId180" Type="http://schemas.openxmlformats.org/officeDocument/2006/relationships/slide" Target="slides/slide176.xml"/><Relationship Id="rId26" Type="http://schemas.openxmlformats.org/officeDocument/2006/relationships/slide" Target="slides/slide22.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54" Type="http://schemas.openxmlformats.org/officeDocument/2006/relationships/slide" Target="slides/slide150.xml"/><Relationship Id="rId175" Type="http://schemas.openxmlformats.org/officeDocument/2006/relationships/slide" Target="slides/slide171.xml"/><Relationship Id="rId196" Type="http://schemas.openxmlformats.org/officeDocument/2006/relationships/slide" Target="slides/slide192.xml"/><Relationship Id="rId200" Type="http://schemas.openxmlformats.org/officeDocument/2006/relationships/theme" Target="theme/theme1.xml"/><Relationship Id="rId16" Type="http://schemas.openxmlformats.org/officeDocument/2006/relationships/slide" Target="slides/slide12.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slide" Target="slides/slide140.xml"/><Relationship Id="rId90" Type="http://schemas.openxmlformats.org/officeDocument/2006/relationships/slide" Target="slides/slide86.xml"/><Relationship Id="rId165" Type="http://schemas.openxmlformats.org/officeDocument/2006/relationships/slide" Target="slides/slide161.xml"/><Relationship Id="rId186" Type="http://schemas.openxmlformats.org/officeDocument/2006/relationships/slide" Target="slides/slide182.xml"/><Relationship Id="rId27" Type="http://schemas.openxmlformats.org/officeDocument/2006/relationships/slide" Target="slides/slide23.xml"/><Relationship Id="rId48" Type="http://schemas.openxmlformats.org/officeDocument/2006/relationships/slide" Target="slides/slide44.xml"/><Relationship Id="rId69" Type="http://schemas.openxmlformats.org/officeDocument/2006/relationships/slide" Target="slides/slide65.xml"/><Relationship Id="rId113" Type="http://schemas.openxmlformats.org/officeDocument/2006/relationships/slide" Target="slides/slide109.xml"/><Relationship Id="rId134" Type="http://schemas.openxmlformats.org/officeDocument/2006/relationships/slide" Target="slides/slide130.xml"/><Relationship Id="rId80" Type="http://schemas.openxmlformats.org/officeDocument/2006/relationships/slide" Target="slides/slide76.xml"/><Relationship Id="rId155" Type="http://schemas.openxmlformats.org/officeDocument/2006/relationships/slide" Target="slides/slide151.xml"/><Relationship Id="rId176" Type="http://schemas.openxmlformats.org/officeDocument/2006/relationships/slide" Target="slides/slide172.xml"/><Relationship Id="rId197" Type="http://schemas.openxmlformats.org/officeDocument/2006/relationships/notesMaster" Target="notesMasters/notesMaster1.xml"/><Relationship Id="rId201" Type="http://schemas.openxmlformats.org/officeDocument/2006/relationships/tableStyles" Target="tableStyles.xml"/><Relationship Id="rId17" Type="http://schemas.openxmlformats.org/officeDocument/2006/relationships/slide" Target="slides/slide13.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24" Type="http://schemas.openxmlformats.org/officeDocument/2006/relationships/slide" Target="slides/slide120.xml"/><Relationship Id="rId70" Type="http://schemas.openxmlformats.org/officeDocument/2006/relationships/slide" Target="slides/slide66.xml"/><Relationship Id="rId91" Type="http://schemas.openxmlformats.org/officeDocument/2006/relationships/slide" Target="slides/slide87.xml"/><Relationship Id="rId145" Type="http://schemas.openxmlformats.org/officeDocument/2006/relationships/slide" Target="slides/slide141.xml"/><Relationship Id="rId166" Type="http://schemas.openxmlformats.org/officeDocument/2006/relationships/slide" Target="slides/slide162.xml"/><Relationship Id="rId187" Type="http://schemas.openxmlformats.org/officeDocument/2006/relationships/slide" Target="slides/slide183.xml"/><Relationship Id="rId1" Type="http://schemas.openxmlformats.org/officeDocument/2006/relationships/customXml" Target="../customXml/item1.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60" Type="http://schemas.openxmlformats.org/officeDocument/2006/relationships/slide" Target="slides/slide56.xml"/><Relationship Id="rId81" Type="http://schemas.openxmlformats.org/officeDocument/2006/relationships/slide" Target="slides/slide77.xml"/><Relationship Id="rId135" Type="http://schemas.openxmlformats.org/officeDocument/2006/relationships/slide" Target="slides/slide131.xml"/><Relationship Id="rId156" Type="http://schemas.openxmlformats.org/officeDocument/2006/relationships/slide" Target="slides/slide152.xml"/><Relationship Id="rId177" Type="http://schemas.openxmlformats.org/officeDocument/2006/relationships/slide" Target="slides/slide173.xml"/><Relationship Id="rId198" Type="http://schemas.openxmlformats.org/officeDocument/2006/relationships/presProps" Target="presProps.xml"/><Relationship Id="rId202" Type="http://schemas.microsoft.com/office/2015/10/relationships/revisionInfo" Target="revisionInfo.xml"/><Relationship Id="rId18" Type="http://schemas.openxmlformats.org/officeDocument/2006/relationships/slide" Target="slides/slide14.xml"/><Relationship Id="rId39" Type="http://schemas.openxmlformats.org/officeDocument/2006/relationships/slide" Target="slides/slide35.xml"/><Relationship Id="rId50" Type="http://schemas.openxmlformats.org/officeDocument/2006/relationships/slide" Target="slides/slide46.xml"/><Relationship Id="rId104" Type="http://schemas.openxmlformats.org/officeDocument/2006/relationships/slide" Target="slides/slide100.xml"/><Relationship Id="rId125" Type="http://schemas.openxmlformats.org/officeDocument/2006/relationships/slide" Target="slides/slide121.xml"/><Relationship Id="rId146" Type="http://schemas.openxmlformats.org/officeDocument/2006/relationships/slide" Target="slides/slide142.xml"/><Relationship Id="rId167" Type="http://schemas.openxmlformats.org/officeDocument/2006/relationships/slide" Target="slides/slide163.xml"/><Relationship Id="rId188" Type="http://schemas.openxmlformats.org/officeDocument/2006/relationships/slide" Target="slides/slide184.xml"/><Relationship Id="rId71" Type="http://schemas.openxmlformats.org/officeDocument/2006/relationships/slide" Target="slides/slide67.xml"/><Relationship Id="rId92" Type="http://schemas.openxmlformats.org/officeDocument/2006/relationships/slide" Target="slides/slide88.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openxmlformats.org/officeDocument/2006/relationships/package" Target="../embeddings/Microsoft_Excel_Worksheet575.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0.20221387220980727</c:v>
                </c:pt>
                <c:pt idx="1">
                  <c:v>0.21079300728731831</c:v>
                </c:pt>
                <c:pt idx="2">
                  <c:v>4.4159218259920335E-2</c:v>
                </c:pt>
                <c:pt idx="3">
                  <c:v>0.22346859162999136</c:v>
                </c:pt>
                <c:pt idx="4">
                  <c:v>0.18575803512433944</c:v>
                </c:pt>
                <c:pt idx="5">
                  <c:v>2.3528004007038378E-2</c:v>
                </c:pt>
                <c:pt idx="6">
                  <c:v>0.11007927148158485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2.8584247932564741E-2</c:v>
                </c:pt>
                <c:pt idx="4">
                  <c:v>3.7720700560555709E-2</c:v>
                </c:pt>
                <c:pt idx="5">
                  <c:v>3.4738564587992191E-3</c:v>
                </c:pt>
                <c:pt idx="6">
                  <c:v>1.0769069587032356E-2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8.635029126853426E-2</c:v>
                </c:pt>
                <c:pt idx="1">
                  <c:v>3.4166723402832513E-2</c:v>
                </c:pt>
                <c:pt idx="2">
                  <c:v>2.7296645669035698E-3</c:v>
                </c:pt>
                <c:pt idx="3">
                  <c:v>0.42791904181217172</c:v>
                </c:pt>
                <c:pt idx="4">
                  <c:v>0.24118560212982318</c:v>
                </c:pt>
                <c:pt idx="5">
                  <c:v>2.9243735176414751E-2</c:v>
                </c:pt>
                <c:pt idx="6">
                  <c:v>0.17840494164332005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0.12187769289831998</c:v>
                </c:pt>
                <c:pt idx="4">
                  <c:v>0.12550493895390463</c:v>
                </c:pt>
                <c:pt idx="5">
                  <c:v>1.2950770856719335E-3</c:v>
                </c:pt>
                <c:pt idx="6">
                  <c:v>4.9258787422549077E-2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9.0448613106210912E-2</c:v>
                </c:pt>
                <c:pt idx="1">
                  <c:v>3.2311526189170936E-2</c:v>
                </c:pt>
                <c:pt idx="2">
                  <c:v>6.8692110055585242E-3</c:v>
                </c:pt>
                <c:pt idx="3">
                  <c:v>0.46365745761636096</c:v>
                </c:pt>
                <c:pt idx="4">
                  <c:v>0.22138887704198426</c:v>
                </c:pt>
                <c:pt idx="5">
                  <c:v>1.571487316116536E-2</c:v>
                </c:pt>
                <c:pt idx="6">
                  <c:v>0.16960944187954907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0.14178791596054161</c:v>
                </c:pt>
                <c:pt idx="4">
                  <c:v>0.1132051880598899</c:v>
                </c:pt>
                <c:pt idx="5">
                  <c:v>1.7548768805348445E-3</c:v>
                </c:pt>
                <c:pt idx="6">
                  <c:v>5.1967633701651889E-2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0.22291189625562499</c:v>
                </c:pt>
                <c:pt idx="1">
                  <c:v>7.6269074800428452E-2</c:v>
                </c:pt>
                <c:pt idx="2">
                  <c:v>7.3495493008693732E-3</c:v>
                </c:pt>
                <c:pt idx="3">
                  <c:v>0.47244373212188639</c:v>
                </c:pt>
                <c:pt idx="4">
                  <c:v>6.6531388110390305E-2</c:v>
                </c:pt>
                <c:pt idx="5">
                  <c:v>1.5152051012852654E-2</c:v>
                </c:pt>
                <c:pt idx="6">
                  <c:v>0.13934230839794781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0.21784548162098888</c:v>
                </c:pt>
                <c:pt idx="1">
                  <c:v>0.19705803029226202</c:v>
                </c:pt>
                <c:pt idx="2">
                  <c:v>3.8661870444256057E-2</c:v>
                </c:pt>
                <c:pt idx="3">
                  <c:v>0.26687425042330093</c:v>
                </c:pt>
                <c:pt idx="4">
                  <c:v>0.16205945981518771</c:v>
                </c:pt>
                <c:pt idx="5">
                  <c:v>2.0166137495994756E-2</c:v>
                </c:pt>
                <c:pt idx="6">
                  <c:v>9.7334769908009586E-2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0.16915167595068131</c:v>
                </c:pt>
                <c:pt idx="4">
                  <c:v>3.9276718444238815E-2</c:v>
                </c:pt>
                <c:pt idx="5">
                  <c:v>5.4499915405247269E-3</c:v>
                </c:pt>
                <c:pt idx="6">
                  <c:v>1.6307183628155069E-2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2">
                  <c:v>4.0335489304927433E-3</c:v>
                </c:pt>
                <c:pt idx="3">
                  <c:v>0.1675586836088393</c:v>
                </c:pt>
                <c:pt idx="4">
                  <c:v>8.303099418800744E-2</c:v>
                </c:pt>
                <c:pt idx="5">
                  <c:v>9.460913930707035E-2</c:v>
                </c:pt>
                <c:pt idx="6">
                  <c:v>0.65076763396559012</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2.6125083620765155E-2</c:v>
                </c:pt>
                <c:pt idx="4">
                  <c:v>2.6685226283846612E-2</c:v>
                </c:pt>
                <c:pt idx="5">
                  <c:v>1.0474630531315627E-2</c:v>
                </c:pt>
                <c:pt idx="6">
                  <c:v>4.6512897629549299E-2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4.1272829320094462E-2</c:v>
                </c:pt>
                <c:pt idx="1">
                  <c:v>3.4081257959513937E-2</c:v>
                </c:pt>
                <c:pt idx="2">
                  <c:v>4.7874047133530193E-3</c:v>
                </c:pt>
                <c:pt idx="3">
                  <c:v>0.46936510767245726</c:v>
                </c:pt>
                <c:pt idx="4">
                  <c:v>0.37704971960629557</c:v>
                </c:pt>
                <c:pt idx="5">
                  <c:v>8.6762110633933631E-3</c:v>
                </c:pt>
                <c:pt idx="6">
                  <c:v>6.4767469664892344E-2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4.7788473348301955E-2</c:v>
                </c:pt>
                <c:pt idx="1">
                  <c:v>3.087338715127845E-2</c:v>
                </c:pt>
                <c:pt idx="2">
                  <c:v>4.5284278960666781E-3</c:v>
                </c:pt>
                <c:pt idx="3">
                  <c:v>0.56610677029251411</c:v>
                </c:pt>
                <c:pt idx="4">
                  <c:v>0.26625364894735826</c:v>
                </c:pt>
                <c:pt idx="5">
                  <c:v>1.9778098686692152E-2</c:v>
                </c:pt>
                <c:pt idx="6">
                  <c:v>6.4671193677788383E-2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9.5660347476259483E-2</c:v>
                </c:pt>
                <c:pt idx="1">
                  <c:v>6.5380753923899734E-2</c:v>
                </c:pt>
                <c:pt idx="2">
                  <c:v>2.0439976936801649E-2</c:v>
                </c:pt>
                <c:pt idx="3">
                  <c:v>0.63832883868840029</c:v>
                </c:pt>
                <c:pt idx="4">
                  <c:v>4.8038426203087785E-2</c:v>
                </c:pt>
                <c:pt idx="5">
                  <c:v>1.9514535367360697E-2</c:v>
                </c:pt>
                <c:pt idx="6">
                  <c:v>0.11263712140419034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0.30588851371442544</c:v>
                </c:pt>
                <c:pt idx="4">
                  <c:v>0.16043994528766925</c:v>
                </c:pt>
                <c:pt idx="5">
                  <c:v>0.51310816257755865</c:v>
                </c:pt>
                <c:pt idx="6">
                  <c:v>2.0563378420346643E-2</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3.7345802553416747E-2</c:v>
                </c:pt>
                <c:pt idx="4">
                  <c:v>3.2331197129198692E-2</c:v>
                </c:pt>
                <c:pt idx="5">
                  <c:v>3.2398950952034259E-3</c:v>
                </c:pt>
                <c:pt idx="6">
                  <c:v>1.1642225452961358E-2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0.36710584040496869</c:v>
                </c:pt>
                <c:pt idx="1">
                  <c:v>0.26294885105212656</c:v>
                </c:pt>
                <c:pt idx="2">
                  <c:v>6.4469548554844006E-2</c:v>
                </c:pt>
                <c:pt idx="3">
                  <c:v>0.21189801082888213</c:v>
                </c:pt>
                <c:pt idx="4">
                  <c:v>3.4891272056114697E-2</c:v>
                </c:pt>
                <c:pt idx="5">
                  <c:v>1.4775448871255988E-2</c:v>
                </c:pt>
                <c:pt idx="6">
                  <c:v>4.391102823180798E-2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2.6299025154860396E-2</c:v>
                </c:pt>
                <c:pt idx="5">
                  <c:v>0.97370097484513962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5.92234402682928E-2</c:v>
                </c:pt>
                <c:pt idx="2">
                  <c:v>5.0014036017335443E-2</c:v>
                </c:pt>
                <c:pt idx="4">
                  <c:v>0.8907625237143717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6.2242153332659457E-2</c:v>
                </c:pt>
                <c:pt idx="2">
                  <c:v>4.9823271511579899E-2</c:v>
                </c:pt>
                <c:pt idx="3">
                  <c:v>2.2265980150304582E-2</c:v>
                </c:pt>
                <c:pt idx="4">
                  <c:v>0.79189402521528685</c:v>
                </c:pt>
                <c:pt idx="5">
                  <c:v>7.3774569790169192E-2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3.2678797279063525E-2</c:v>
                </c:pt>
                <c:pt idx="4">
                  <c:v>1.986195840889458E-3</c:v>
                </c:pt>
                <c:pt idx="5">
                  <c:v>6.9443390208018371E-4</c:v>
                </c:pt>
                <c:pt idx="6">
                  <c:v>1.2366064030755734E-2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0.18482979377515762</c:v>
                </c:pt>
                <c:pt idx="2">
                  <c:v>0.15171227594969547</c:v>
                </c:pt>
                <c:pt idx="3">
                  <c:v>5.8306139353697412E-2</c:v>
                </c:pt>
                <c:pt idx="4">
                  <c:v>0.55775429307398705</c:v>
                </c:pt>
                <c:pt idx="5">
                  <c:v>4.6766903930947207E-2</c:v>
                </c:pt>
                <c:pt idx="6">
                  <c:v>6.305939165152485E-4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5">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0.73128882976195653</c:v>
                </c:pt>
                <c:pt idx="1">
                  <c:v>5.9219469087980071E-2</c:v>
                </c:pt>
                <c:pt idx="3">
                  <c:v>0.14501371612813357</c:v>
                </c:pt>
                <c:pt idx="4">
                  <c:v>3.2597735276449984E-2</c:v>
                </c:pt>
                <c:pt idx="5">
                  <c:v>1.9552445565358713E-2</c:v>
                </c:pt>
                <c:pt idx="6">
                  <c:v>1.2327804180121235E-2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0.74414906773109712</c:v>
                </c:pt>
                <c:pt idx="1">
                  <c:v>6.0066459091308179E-2</c:v>
                </c:pt>
                <c:pt idx="3">
                  <c:v>0.15104715629610754</c:v>
                </c:pt>
                <c:pt idx="4">
                  <c:v>3.3042251364622389E-2</c:v>
                </c:pt>
                <c:pt idx="5">
                  <c:v>9.774181494242782E-3</c:v>
                </c:pt>
                <c:pt idx="6">
                  <c:v>1.9208840226220022E-3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0.90936125909599386</c:v>
                </c:pt>
                <c:pt idx="1">
                  <c:v>8.1475627720491328E-2</c:v>
                </c:pt>
                <c:pt idx="4">
                  <c:v>9.1631131835147924E-3</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1.1407711693623543E-2</c:v>
                </c:pt>
                <c:pt idx="2">
                  <c:v>8.4936976888713722E-4</c:v>
                </c:pt>
                <c:pt idx="3">
                  <c:v>0.17522840497178355</c:v>
                </c:pt>
                <c:pt idx="4">
                  <c:v>0.11866978005458789</c:v>
                </c:pt>
                <c:pt idx="5">
                  <c:v>0.16003965190514902</c:v>
                </c:pt>
                <c:pt idx="6">
                  <c:v>0.53380508160596885</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6">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2.3000055859243626E-2</c:v>
                </c:pt>
                <c:pt idx="1">
                  <c:v>9.5375518642911892E-4</c:v>
                </c:pt>
                <c:pt idx="2">
                  <c:v>0.22403350597124166</c:v>
                </c:pt>
                <c:pt idx="3">
                  <c:v>0.70036803322554375</c:v>
                </c:pt>
                <c:pt idx="4">
                  <c:v>3.2694315281670848E-2</c:v>
                </c:pt>
                <c:pt idx="5">
                  <c:v>1.8933939041874775E-2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2.3647083687077304E-2</c:v>
                </c:pt>
                <c:pt idx="2">
                  <c:v>0.22294442613728951</c:v>
                </c:pt>
                <c:pt idx="3">
                  <c:v>0.70044050976898165</c:v>
                </c:pt>
                <c:pt idx="4">
                  <c:v>3.9130553169162412E-2</c:v>
                </c:pt>
                <c:pt idx="5">
                  <c:v>1.382056723293521E-2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2.8672271772221716E-2</c:v>
                </c:pt>
                <c:pt idx="2">
                  <c:v>0.26574679695526282</c:v>
                </c:pt>
                <c:pt idx="3">
                  <c:v>0.65419468025278105</c:v>
                </c:pt>
                <c:pt idx="4">
                  <c:v>4.9860403177317186E-2</c:v>
                </c:pt>
                <c:pt idx="5">
                  <c:v>1.5258478424171758E-3</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7.22007466574753E-3</c:v>
                </c:pt>
                <c:pt idx="4">
                  <c:v>1.0451376111653789E-2</c:v>
                </c:pt>
                <c:pt idx="5">
                  <c:v>5.6827098905864515E-2</c:v>
                </c:pt>
                <c:pt idx="6">
                  <c:v>8.2831798652513271E-3</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0.47051390886743488</c:v>
                </c:pt>
                <c:pt idx="1">
                  <c:v>5.4801199300337479E-2</c:v>
                </c:pt>
                <c:pt idx="2">
                  <c:v>5.3102395161357265E-2</c:v>
                </c:pt>
                <c:pt idx="3">
                  <c:v>0.34600557574253471</c:v>
                </c:pt>
                <c:pt idx="5">
                  <c:v>1.1968880287662071E-2</c:v>
                </c:pt>
                <c:pt idx="6">
                  <c:v>6.3602132945861492E-2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0.42542558089563431</c:v>
                </c:pt>
                <c:pt idx="1">
                  <c:v>0.12133702885660513</c:v>
                </c:pt>
                <c:pt idx="2">
                  <c:v>6.6674973859615211E-2</c:v>
                </c:pt>
                <c:pt idx="3">
                  <c:v>0.31407829541600935</c:v>
                </c:pt>
                <c:pt idx="4">
                  <c:v>9.2760671363254735E-4</c:v>
                </c:pt>
                <c:pt idx="5">
                  <c:v>1.0646160467327366E-2</c:v>
                </c:pt>
                <c:pt idx="6">
                  <c:v>6.0910353791176104E-2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0.46596995115484796</c:v>
                </c:pt>
                <c:pt idx="1">
                  <c:v>0.10257587208875503</c:v>
                </c:pt>
                <c:pt idx="2">
                  <c:v>0.15294871409311631</c:v>
                </c:pt>
                <c:pt idx="3">
                  <c:v>0.26797247240614258</c:v>
                </c:pt>
                <c:pt idx="6">
                  <c:v>1.0532990257138114E-2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0.20221387220980727</c:v>
                </c:pt>
                <c:pt idx="1">
                  <c:v>0.21079300728731831</c:v>
                </c:pt>
                <c:pt idx="2">
                  <c:v>4.4159218259920335E-2</c:v>
                </c:pt>
                <c:pt idx="3">
                  <c:v>0.22346859162999136</c:v>
                </c:pt>
                <c:pt idx="4">
                  <c:v>0.18575803512433944</c:v>
                </c:pt>
                <c:pt idx="5">
                  <c:v>2.3528004007038378E-2</c:v>
                </c:pt>
                <c:pt idx="6">
                  <c:v>0.11007927148158485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0.20554944977014372</c:v>
                </c:pt>
                <c:pt idx="1">
                  <c:v>0.21349314176736545</c:v>
                </c:pt>
                <c:pt idx="2">
                  <c:v>4.5726014619145515E-2</c:v>
                </c:pt>
                <c:pt idx="3">
                  <c:v>0.188514932913315</c:v>
                </c:pt>
                <c:pt idx="4">
                  <c:v>0.1911745765054369</c:v>
                </c:pt>
                <c:pt idx="5">
                  <c:v>2.9639351241718188E-2</c:v>
                </c:pt>
                <c:pt idx="6">
                  <c:v>0.12590253318287525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1.1006819112456818E-3</c:v>
                </c:pt>
                <c:pt idx="4">
                  <c:v>4.6222790648612545E-2</c:v>
                </c:pt>
                <c:pt idx="5">
                  <c:v>2.7632747853862352E-3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0.22050051479843211</c:v>
                </c:pt>
                <c:pt idx="1">
                  <c:v>0.20415707198366714</c:v>
                </c:pt>
                <c:pt idx="2">
                  <c:v>3.5020148101943642E-2</c:v>
                </c:pt>
                <c:pt idx="3">
                  <c:v>0.21813190338652202</c:v>
                </c:pt>
                <c:pt idx="4">
                  <c:v>0.19447307684090834</c:v>
                </c:pt>
                <c:pt idx="5">
                  <c:v>2.6906499741585811E-2</c:v>
                </c:pt>
                <c:pt idx="6">
                  <c:v>0.10081078514694086</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1.5457411727770247E-3</c:v>
                </c:pt>
                <c:pt idx="5">
                  <c:v>1.6426243187521482E-3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9.3669945950077896E-3</c:v>
                </c:pt>
                <c:pt idx="4">
                  <c:v>4.1812632208681477E-2</c:v>
                </c:pt>
                <c:pt idx="5">
                  <c:v>1.9182758821683129E-3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0.37178367512212368</c:v>
                </c:pt>
                <c:pt idx="1">
                  <c:v>0.27401386661525878</c:v>
                </c:pt>
                <c:pt idx="2">
                  <c:v>5.866806154514953E-2</c:v>
                </c:pt>
                <c:pt idx="3">
                  <c:v>0.20227419113305734</c:v>
                </c:pt>
                <c:pt idx="4">
                  <c:v>3.8883141916187233E-2</c:v>
                </c:pt>
                <c:pt idx="5">
                  <c:v>2.22420247911988E-2</c:v>
                </c:pt>
                <c:pt idx="6">
                  <c:v>3.2135038877024631E-2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2.0964542545479147E-2</c:v>
                </c:pt>
                <c:pt idx="4">
                  <c:v>2.9677407210408698E-3</c:v>
                </c:pt>
                <c:pt idx="5">
                  <c:v>1.2412217929910993E-3</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0.15237979434738663</c:v>
                </c:pt>
                <c:pt idx="4">
                  <c:v>8.7277618801427745E-2</c:v>
                </c:pt>
                <c:pt idx="5">
                  <c:v>0.19270874120502546</c:v>
                </c:pt>
                <c:pt idx="6">
                  <c:v>0.56763384564616026</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2.0077909109788069E-3</c:v>
                </c:pt>
                <c:pt idx="4">
                  <c:v>9.9110031991506923E-3</c:v>
                </c:pt>
                <c:pt idx="5">
                  <c:v>6.345898180920527E-2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0.87766804714877344</c:v>
                </c:pt>
                <c:pt idx="6">
                  <c:v>0.1223319528512265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0.21784548162098888</c:v>
                </c:pt>
                <c:pt idx="1">
                  <c:v>0.19705803029226202</c:v>
                </c:pt>
                <c:pt idx="2">
                  <c:v>3.8661870444256057E-2</c:v>
                </c:pt>
                <c:pt idx="3">
                  <c:v>0.26687425042330093</c:v>
                </c:pt>
                <c:pt idx="4">
                  <c:v>0.16205945981518771</c:v>
                </c:pt>
                <c:pt idx="5">
                  <c:v>2.0166137495994756E-2</c:v>
                </c:pt>
                <c:pt idx="6">
                  <c:v>9.7334769908009586E-2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0.44583913026245198</c:v>
                </c:pt>
                <c:pt idx="1">
                  <c:v>0.4914595851343907</c:v>
                </c:pt>
                <c:pt idx="2">
                  <c:v>1.2849030110361134E-2</c:v>
                </c:pt>
                <c:pt idx="3">
                  <c:v>4.6895605146208316E-2</c:v>
                </c:pt>
                <c:pt idx="4">
                  <c:v>1.9392234946241896E-3</c:v>
                </c:pt>
                <c:pt idx="5">
                  <c:v>1.0174258519636474E-3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1.813955212163575E-3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0.34271745192844238</c:v>
                </c:pt>
                <c:pt idx="1">
                  <c:v>0.58742365721863588</c:v>
                </c:pt>
                <c:pt idx="2">
                  <c:v>1.5154433036041857E-2</c:v>
                </c:pt>
                <c:pt idx="3">
                  <c:v>5.2466225081911511E-2</c:v>
                </c:pt>
                <c:pt idx="4">
                  <c:v>1.9981764283754306E-3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1.7857647659193178E-3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0.38875779925593945</c:v>
                </c:pt>
                <c:pt idx="1">
                  <c:v>0.5752159864784312</c:v>
                </c:pt>
                <c:pt idx="2">
                  <c:v>1.1465866538799985E-2</c:v>
                </c:pt>
                <c:pt idx="3">
                  <c:v>2.4119370518860588E-2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3.1932610379062989E-2</c:v>
                </c:pt>
                <c:pt idx="4">
                  <c:v>4.3975784559535394E-2</c:v>
                </c:pt>
                <c:pt idx="5">
                  <c:v>2.0908153334124125E-3</c:v>
                </c:pt>
                <c:pt idx="6">
                  <c:v>1.6612200491469494E-2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2.98904892629609E-3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6.9955335876672339E-2</c:v>
                </c:pt>
                <c:pt idx="1">
                  <c:v>0.47386830586363171</c:v>
                </c:pt>
                <c:pt idx="2">
                  <c:v>0.14579589568035858</c:v>
                </c:pt>
                <c:pt idx="3">
                  <c:v>9.9354668519163053E-2</c:v>
                </c:pt>
                <c:pt idx="4">
                  <c:v>0.21102529311791868</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0.24383755279408464</c:v>
                </c:pt>
                <c:pt idx="1">
                  <c:v>0.31880605087927877</c:v>
                </c:pt>
                <c:pt idx="2">
                  <c:v>0.12692761118319387</c:v>
                </c:pt>
                <c:pt idx="3">
                  <c:v>0.2509872878297742</c:v>
                </c:pt>
                <c:pt idx="4">
                  <c:v>5.4185838455291235E-2</c:v>
                </c:pt>
                <c:pt idx="5">
                  <c:v>5.2551174741630544E-3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0.38865541848837659</c:v>
                </c:pt>
                <c:pt idx="1">
                  <c:v>0.30250855854979869</c:v>
                </c:pt>
                <c:pt idx="2">
                  <c:v>0.18000402739537627</c:v>
                </c:pt>
                <c:pt idx="3">
                  <c:v>0.12883017802895941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0.47097713774220162</c:v>
                </c:pt>
                <c:pt idx="4">
                  <c:v>0.52902286225779838</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0.96544538240817501</c:v>
                </c:pt>
                <c:pt idx="1">
                  <c:v>3.4554617591825022E-2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0.36710584040496869</c:v>
                </c:pt>
                <c:pt idx="1">
                  <c:v>0.26294885105212656</c:v>
                </c:pt>
                <c:pt idx="2">
                  <c:v>6.4469548554844006E-2</c:v>
                </c:pt>
                <c:pt idx="3">
                  <c:v>0.21189801082888213</c:v>
                </c:pt>
                <c:pt idx="4">
                  <c:v>3.4891272056114697E-2</c:v>
                </c:pt>
                <c:pt idx="5">
                  <c:v>1.4775448871255988E-2</c:v>
                </c:pt>
                <c:pt idx="6">
                  <c:v>4.391102823180798E-2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0.95792134007975338</c:v>
                </c:pt>
                <c:pt idx="1">
                  <c:v>4.2078659920246564E-2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8.635029126853426E-2</c:v>
                </c:pt>
                <c:pt idx="1">
                  <c:v>3.4166723402832513E-2</c:v>
                </c:pt>
                <c:pt idx="2">
                  <c:v>2.7296645669035698E-3</c:v>
                </c:pt>
                <c:pt idx="3">
                  <c:v>0.42791904181217172</c:v>
                </c:pt>
                <c:pt idx="4">
                  <c:v>0.24118560212982318</c:v>
                </c:pt>
                <c:pt idx="5">
                  <c:v>2.9243735176414751E-2</c:v>
                </c:pt>
                <c:pt idx="6">
                  <c:v>0.17840494164332005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7.4909531457801257E-2</c:v>
                </c:pt>
                <c:pt idx="4">
                  <c:v>2.6573563628055304E-2</c:v>
                </c:pt>
                <c:pt idx="5">
                  <c:v>4.279797571821323E-3</c:v>
                </c:pt>
                <c:pt idx="6">
                  <c:v>1.9409943471395644E-2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9.0448613106210912E-2</c:v>
                </c:pt>
                <c:pt idx="1">
                  <c:v>3.2311526189170936E-2</c:v>
                </c:pt>
                <c:pt idx="2">
                  <c:v>6.8692110055585242E-3</c:v>
                </c:pt>
                <c:pt idx="3">
                  <c:v>0.46365745761636096</c:v>
                </c:pt>
                <c:pt idx="4">
                  <c:v>0.22138887704198426</c:v>
                </c:pt>
                <c:pt idx="5">
                  <c:v>1.571487316116536E-2</c:v>
                </c:pt>
                <c:pt idx="6">
                  <c:v>0.16960944187954907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8.0536663373353315E-2</c:v>
                </c:pt>
                <c:pt idx="4">
                  <c:v>2.4541623224562964E-2</c:v>
                </c:pt>
                <c:pt idx="5">
                  <c:v>3.3812597291690578E-3</c:v>
                </c:pt>
                <c:pt idx="6">
                  <c:v>2.0448115265945782E-2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0.22291189625562499</c:v>
                </c:pt>
                <c:pt idx="1">
                  <c:v>7.6269074800428452E-2</c:v>
                </c:pt>
                <c:pt idx="2">
                  <c:v>7.3495493008693732E-3</c:v>
                </c:pt>
                <c:pt idx="3">
                  <c:v>0.47244373212188639</c:v>
                </c:pt>
                <c:pt idx="4">
                  <c:v>6.6531388110390305E-2</c:v>
                </c:pt>
                <c:pt idx="5">
                  <c:v>1.5152051012852654E-2</c:v>
                </c:pt>
                <c:pt idx="6">
                  <c:v>0.13934230839794781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9.7941937283266403E-2</c:v>
                </c:pt>
                <c:pt idx="4">
                  <c:v>1.8036297047012094E-3</c:v>
                </c:pt>
                <c:pt idx="6">
                  <c:v>2.7700653578632876E-2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2">
                  <c:v>4.0335489304927433E-3</c:v>
                </c:pt>
                <c:pt idx="3">
                  <c:v>0.1675586836088393</c:v>
                </c:pt>
                <c:pt idx="4">
                  <c:v>8.303099418800744E-2</c:v>
                </c:pt>
                <c:pt idx="5">
                  <c:v>9.460913930707035E-2</c:v>
                </c:pt>
                <c:pt idx="6">
                  <c:v>0.65076763396559012</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1.3243293102195291E-3</c:v>
                </c:pt>
                <c:pt idx="5">
                  <c:v>2.8177449319760215E-2</c:v>
                </c:pt>
                <c:pt idx="6">
                  <c:v>3.7395578860670568E-2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4.1272829320094462E-2</c:v>
                </c:pt>
                <c:pt idx="1">
                  <c:v>3.4081257959513937E-2</c:v>
                </c:pt>
                <c:pt idx="2">
                  <c:v>4.7874047133530193E-3</c:v>
                </c:pt>
                <c:pt idx="3">
                  <c:v>0.46936510767245726</c:v>
                </c:pt>
                <c:pt idx="4">
                  <c:v>0.37704971960629557</c:v>
                </c:pt>
                <c:pt idx="5">
                  <c:v>8.6762110633933631E-3</c:v>
                </c:pt>
                <c:pt idx="6">
                  <c:v>6.4767469664892344E-2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0.41213582051175734</c:v>
                </c:pt>
                <c:pt idx="4">
                  <c:v>0.3297590936327634</c:v>
                </c:pt>
                <c:pt idx="5">
                  <c:v>7.3383096264310692E-4</c:v>
                </c:pt>
                <c:pt idx="6">
                  <c:v>5.3367479337379439E-2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4.7788473348301955E-2</c:v>
                </c:pt>
                <c:pt idx="1">
                  <c:v>3.087338715127845E-2</c:v>
                </c:pt>
                <c:pt idx="2">
                  <c:v>4.5284278960666781E-3</c:v>
                </c:pt>
                <c:pt idx="3">
                  <c:v>0.56610677029251411</c:v>
                </c:pt>
                <c:pt idx="4">
                  <c:v>0.26625364894735826</c:v>
                </c:pt>
                <c:pt idx="5">
                  <c:v>1.9778098686692152E-2</c:v>
                </c:pt>
                <c:pt idx="6">
                  <c:v>6.4671193677788383E-2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0.49872035711351681</c:v>
                </c:pt>
                <c:pt idx="4">
                  <c:v>0.22826627496054719</c:v>
                </c:pt>
                <c:pt idx="5">
                  <c:v>1.2721354105633433E-2</c:v>
                </c:pt>
                <c:pt idx="6">
                  <c:v>5.4586453803859639E-2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9.5660347476259483E-2</c:v>
                </c:pt>
                <c:pt idx="1">
                  <c:v>6.5380753923899734E-2</c:v>
                </c:pt>
                <c:pt idx="2">
                  <c:v>2.0439976936801649E-2</c:v>
                </c:pt>
                <c:pt idx="3">
                  <c:v>0.63832883868840029</c:v>
                </c:pt>
                <c:pt idx="4">
                  <c:v>4.8038426203087785E-2</c:v>
                </c:pt>
                <c:pt idx="5">
                  <c:v>1.9514535367360697E-2</c:v>
                </c:pt>
                <c:pt idx="6">
                  <c:v>0.11263712140419034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1.1407711693623543E-2</c:v>
                </c:pt>
                <c:pt idx="2">
                  <c:v>8.4936976888713722E-4</c:v>
                </c:pt>
                <c:pt idx="3">
                  <c:v>0.17522840497178355</c:v>
                </c:pt>
                <c:pt idx="4">
                  <c:v>0.11866978005458789</c:v>
                </c:pt>
                <c:pt idx="5">
                  <c:v>0.16003965190514902</c:v>
                </c:pt>
                <c:pt idx="6">
                  <c:v>0.53380508160596885</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7.3348147395167469E-4</c:v>
                </c:pt>
                <c:pt idx="2">
                  <c:v>2.7175772227077447E-3</c:v>
                </c:pt>
                <c:pt idx="3">
                  <c:v>0.49645256144284822</c:v>
                </c:pt>
                <c:pt idx="4">
                  <c:v>1.9816219073796786E-3</c:v>
                </c:pt>
                <c:pt idx="6">
                  <c:v>0.10561476032700085</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0.30588851371442544</c:v>
                </c:pt>
                <c:pt idx="4">
                  <c:v>0.16043994528766925</c:v>
                </c:pt>
                <c:pt idx="5">
                  <c:v>0.51310816257755865</c:v>
                </c:pt>
                <c:pt idx="6">
                  <c:v>2.0563378420346643E-2</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0.2497059542610201</c:v>
                </c:pt>
                <c:pt idx="4">
                  <c:v>0.16043994528766925</c:v>
                </c:pt>
                <c:pt idx="5">
                  <c:v>0.42779359971454434</c:v>
                </c:pt>
                <c:pt idx="6">
                  <c:v>1.7200023787969896E-2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5">
                  <c:v>1</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5">
                  <c:v>1</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2.6299025154860396E-2</c:v>
                </c:pt>
                <c:pt idx="5">
                  <c:v>0.97370097484513962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2.6299025154860396E-2</c:v>
                </c:pt>
                <c:pt idx="5">
                  <c:v>0.97370097484513962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5.92234402682928E-2</c:v>
                </c:pt>
                <c:pt idx="2">
                  <c:v>5.0014036017335443E-2</c:v>
                </c:pt>
                <c:pt idx="4">
                  <c:v>0.8907625237143717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0.19860284405544798</c:v>
                </c:pt>
                <c:pt idx="1">
                  <c:v>0.21727502818623307</c:v>
                </c:pt>
                <c:pt idx="2">
                  <c:v>4.5455376274161241E-2</c:v>
                </c:pt>
                <c:pt idx="3">
                  <c:v>0.23071033091784018</c:v>
                </c:pt>
                <c:pt idx="4">
                  <c:v>0.18360819686882338</c:v>
                </c:pt>
                <c:pt idx="5">
                  <c:v>2.2438065106174292E-2</c:v>
                </c:pt>
                <c:pt idx="6">
                  <c:v>0.10191015859131984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6.2242153332659457E-2</c:v>
                </c:pt>
                <c:pt idx="2">
                  <c:v>4.9823271511579899E-2</c:v>
                </c:pt>
                <c:pt idx="3">
                  <c:v>2.2265980150304582E-2</c:v>
                </c:pt>
                <c:pt idx="4">
                  <c:v>0.79189402521528685</c:v>
                </c:pt>
                <c:pt idx="5">
                  <c:v>7.3774569790169192E-2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0.18482979377515762</c:v>
                </c:pt>
                <c:pt idx="2">
                  <c:v>0.15171227594969547</c:v>
                </c:pt>
                <c:pt idx="3">
                  <c:v>5.8306139353697412E-2</c:v>
                </c:pt>
                <c:pt idx="4">
                  <c:v>0.55775429307398705</c:v>
                </c:pt>
                <c:pt idx="5">
                  <c:v>4.6766903930947207E-2</c:v>
                </c:pt>
                <c:pt idx="6">
                  <c:v>6.305939165152485E-4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5">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0.73128882976195653</c:v>
                </c:pt>
                <c:pt idx="1">
                  <c:v>5.9219469087980071E-2</c:v>
                </c:pt>
                <c:pt idx="3">
                  <c:v>0.14501371612813357</c:v>
                </c:pt>
                <c:pt idx="4">
                  <c:v>3.2597735276449984E-2</c:v>
                </c:pt>
                <c:pt idx="5">
                  <c:v>1.9552445565358713E-2</c:v>
                </c:pt>
                <c:pt idx="6">
                  <c:v>1.2327804180121235E-2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4.6368640957720454E-2</c:v>
                </c:pt>
                <c:pt idx="4">
                  <c:v>2.206583190898416E-2</c:v>
                </c:pt>
                <c:pt idx="5">
                  <c:v>1.0627538945125428E-2</c:v>
                </c:pt>
                <c:pt idx="6">
                  <c:v>1.0390495475397716E-3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0.74414906773109712</c:v>
                </c:pt>
                <c:pt idx="1">
                  <c:v>6.0066459091308179E-2</c:v>
                </c:pt>
                <c:pt idx="3">
                  <c:v>0.15104715629610754</c:v>
                </c:pt>
                <c:pt idx="4">
                  <c:v>3.3042251364622389E-2</c:v>
                </c:pt>
                <c:pt idx="5">
                  <c:v>9.774181494242782E-3</c:v>
                </c:pt>
                <c:pt idx="6">
                  <c:v>1.9208840226220022E-3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3.2919226767409653E-2</c:v>
                </c:pt>
                <c:pt idx="4">
                  <c:v>3.9972716825472827E-2</c:v>
                </c:pt>
                <c:pt idx="5">
                  <c:v>1.3302100294657144E-3</c:v>
                </c:pt>
                <c:pt idx="6">
                  <c:v>1.4598991518039745E-2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4.9134302613179609E-2</c:v>
                </c:pt>
                <c:pt idx="4">
                  <c:v>2.1375640018073617E-2</c:v>
                </c:pt>
                <c:pt idx="5">
                  <c:v>9.774181494242782E-3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0.90936125909599386</c:v>
                </c:pt>
                <c:pt idx="1">
                  <c:v>8.1475627720491328E-2</c:v>
                </c:pt>
                <c:pt idx="4">
                  <c:v>9.1631131835147924E-3</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6">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2.3000055859243626E-2</c:v>
                </c:pt>
                <c:pt idx="1">
                  <c:v>9.5375518642911892E-4</c:v>
                </c:pt>
                <c:pt idx="2">
                  <c:v>0.22403350597124166</c:v>
                </c:pt>
                <c:pt idx="3">
                  <c:v>0.70036803322554375</c:v>
                </c:pt>
                <c:pt idx="4">
                  <c:v>3.2694315281670848E-2</c:v>
                </c:pt>
                <c:pt idx="5">
                  <c:v>1.8933939041874775E-2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2.3647083687077304E-2</c:v>
                </c:pt>
                <c:pt idx="2">
                  <c:v>0.22294442613728951</c:v>
                </c:pt>
                <c:pt idx="3">
                  <c:v>0.70044050976898165</c:v>
                </c:pt>
                <c:pt idx="4">
                  <c:v>3.9130553169162412E-2</c:v>
                </c:pt>
                <c:pt idx="5">
                  <c:v>1.382056723293521E-2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2.8672271772221716E-2</c:v>
                </c:pt>
                <c:pt idx="2">
                  <c:v>0.26574679695526282</c:v>
                </c:pt>
                <c:pt idx="3">
                  <c:v>0.65419468025278105</c:v>
                </c:pt>
                <c:pt idx="4">
                  <c:v>4.9860403177317186E-2</c:v>
                </c:pt>
                <c:pt idx="5">
                  <c:v>1.5258478424171758E-3</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0.21527583686368248</c:v>
                </c:pt>
                <c:pt idx="1">
                  <c:v>0.20313119777623001</c:v>
                </c:pt>
                <c:pt idx="2">
                  <c:v>3.9642177084380455E-2</c:v>
                </c:pt>
                <c:pt idx="3">
                  <c:v>0.27564979513827009</c:v>
                </c:pt>
                <c:pt idx="4">
                  <c:v>0.15940057654149128</c:v>
                </c:pt>
                <c:pt idx="5">
                  <c:v>1.9176260623655329E-2</c:v>
                </c:pt>
                <c:pt idx="6">
                  <c:v>8.7724155972290288E-2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0.47051390886743488</c:v>
                </c:pt>
                <c:pt idx="1">
                  <c:v>5.4801199300337479E-2</c:v>
                </c:pt>
                <c:pt idx="2">
                  <c:v>5.3102395161357265E-2</c:v>
                </c:pt>
                <c:pt idx="3">
                  <c:v>0.34600557574253471</c:v>
                </c:pt>
                <c:pt idx="5">
                  <c:v>1.1968880287662071E-2</c:v>
                </c:pt>
                <c:pt idx="6">
                  <c:v>6.3602132945861492E-2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0.42542558089563431</c:v>
                </c:pt>
                <c:pt idx="1">
                  <c:v>0.12133702885660513</c:v>
                </c:pt>
                <c:pt idx="2">
                  <c:v>6.6674973859615211E-2</c:v>
                </c:pt>
                <c:pt idx="3">
                  <c:v>0.31407829541600935</c:v>
                </c:pt>
                <c:pt idx="4">
                  <c:v>9.2760671363254735E-4</c:v>
                </c:pt>
                <c:pt idx="5">
                  <c:v>1.0646160467327366E-2</c:v>
                </c:pt>
                <c:pt idx="6">
                  <c:v>6.0910353791176104E-2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0.46596995115484796</c:v>
                </c:pt>
                <c:pt idx="1">
                  <c:v>0.10257587208875503</c:v>
                </c:pt>
                <c:pt idx="2">
                  <c:v>0.15294871409311631</c:v>
                </c:pt>
                <c:pt idx="3">
                  <c:v>0.26797247240614258</c:v>
                </c:pt>
                <c:pt idx="6">
                  <c:v>1.0532990257138114E-2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4.0257134604811853E-2</c:v>
                </c:pt>
                <c:pt idx="4">
                  <c:v>3.7609461519665988E-2</c:v>
                </c:pt>
                <c:pt idx="5">
                  <c:v>8.9859032439413222E-4</c:v>
                </c:pt>
                <c:pt idx="6">
                  <c:v>1.5859711655221875E-2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0.20554944977014372</c:v>
                </c:pt>
                <c:pt idx="1">
                  <c:v>0.21349314176736545</c:v>
                </c:pt>
                <c:pt idx="2">
                  <c:v>4.5726014619145515E-2</c:v>
                </c:pt>
                <c:pt idx="3">
                  <c:v>0.188514932913315</c:v>
                </c:pt>
                <c:pt idx="4">
                  <c:v>0.1911745765054369</c:v>
                </c:pt>
                <c:pt idx="5">
                  <c:v>2.9639351241718188E-2</c:v>
                </c:pt>
                <c:pt idx="6">
                  <c:v>0.12590253318287525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0.36318697238124198</c:v>
                </c:pt>
                <c:pt idx="1">
                  <c:v>0.27146093098752233</c:v>
                </c:pt>
                <c:pt idx="2">
                  <c:v>6.6891624845113962E-2</c:v>
                </c:pt>
                <c:pt idx="3">
                  <c:v>0.21743681745351201</c:v>
                </c:pt>
                <c:pt idx="4">
                  <c:v>3.107895822899907E-2</c:v>
                </c:pt>
                <c:pt idx="5">
                  <c:v>1.3155685106098637E-2</c:v>
                </c:pt>
                <c:pt idx="6">
                  <c:v>3.6789010997512007E-2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0.22050051479843211</c:v>
                </c:pt>
                <c:pt idx="1">
                  <c:v>0.20415707198366714</c:v>
                </c:pt>
                <c:pt idx="2">
                  <c:v>3.5020148101943642E-2</c:v>
                </c:pt>
                <c:pt idx="3">
                  <c:v>0.21813190338652202</c:v>
                </c:pt>
                <c:pt idx="4">
                  <c:v>0.19447307684090834</c:v>
                </c:pt>
                <c:pt idx="5">
                  <c:v>2.6906499741585811E-2</c:v>
                </c:pt>
                <c:pt idx="6">
                  <c:v>0.10081078514694086</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0.37178367512212368</c:v>
                </c:pt>
                <c:pt idx="1">
                  <c:v>0.27401386661525878</c:v>
                </c:pt>
                <c:pt idx="2">
                  <c:v>5.866806154514953E-2</c:v>
                </c:pt>
                <c:pt idx="3">
                  <c:v>0.20227419113305734</c:v>
                </c:pt>
                <c:pt idx="4">
                  <c:v>3.8883141916187233E-2</c:v>
                </c:pt>
                <c:pt idx="5">
                  <c:v>2.22420247911988E-2</c:v>
                </c:pt>
                <c:pt idx="6">
                  <c:v>3.2135038877024631E-2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0.15237979434738663</c:v>
                </c:pt>
                <c:pt idx="4">
                  <c:v>8.7277618801427745E-2</c:v>
                </c:pt>
                <c:pt idx="5">
                  <c:v>0.19270874120502546</c:v>
                </c:pt>
                <c:pt idx="6">
                  <c:v>0.56763384564616026</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0.87766804714877344</c:v>
                </c:pt>
                <c:pt idx="6">
                  <c:v>0.1223319528512265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0.21784548162098888</c:v>
                </c:pt>
                <c:pt idx="1">
                  <c:v>0.19705803029226202</c:v>
                </c:pt>
                <c:pt idx="2">
                  <c:v>3.8661870444256057E-2</c:v>
                </c:pt>
                <c:pt idx="3">
                  <c:v>0.26687425042330093</c:v>
                </c:pt>
                <c:pt idx="4">
                  <c:v>0.16205945981518771</c:v>
                </c:pt>
                <c:pt idx="5">
                  <c:v>2.0166137495994756E-2</c:v>
                </c:pt>
                <c:pt idx="6">
                  <c:v>9.7334769908009586E-2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3.0253073050899588E-2</c:v>
                </c:pt>
                <c:pt idx="4">
                  <c:v>1.0993292593136462E-2</c:v>
                </c:pt>
                <c:pt idx="5">
                  <c:v>1.5623254380348816E-3</c:v>
                </c:pt>
                <c:pt idx="6">
                  <c:v>2.6449844118957666E-3</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0.44583913026245198</c:v>
                </c:pt>
                <c:pt idx="1">
                  <c:v>0.4914595851343907</c:v>
                </c:pt>
                <c:pt idx="2">
                  <c:v>1.2849030110361134E-2</c:v>
                </c:pt>
                <c:pt idx="3">
                  <c:v>4.6895605146208316E-2</c:v>
                </c:pt>
                <c:pt idx="4">
                  <c:v>1.9392234946241896E-3</c:v>
                </c:pt>
                <c:pt idx="5">
                  <c:v>1.0174258519636474E-3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0.34271745192844238</c:v>
                </c:pt>
                <c:pt idx="1">
                  <c:v>0.58742365721863588</c:v>
                </c:pt>
                <c:pt idx="2">
                  <c:v>1.5154433036041857E-2</c:v>
                </c:pt>
                <c:pt idx="3">
                  <c:v>5.2466225081911511E-2</c:v>
                </c:pt>
                <c:pt idx="4">
                  <c:v>1.9981764283754306E-3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0.38875779925593945</c:v>
                </c:pt>
                <c:pt idx="1">
                  <c:v>0.5752159864784312</c:v>
                </c:pt>
                <c:pt idx="2">
                  <c:v>1.1465866538799985E-2</c:v>
                </c:pt>
                <c:pt idx="3">
                  <c:v>2.4119370518860588E-2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1.159866233758669E-2</c:v>
                </c:pt>
                <c:pt idx="2">
                  <c:v>8.6358714294844754E-4</c:v>
                </c:pt>
                <c:pt idx="3">
                  <c:v>0.17816150651472493</c:v>
                </c:pt>
                <c:pt idx="4">
                  <c:v>0.12065616185743926</c:v>
                </c:pt>
                <c:pt idx="5">
                  <c:v>0.16202759537140271</c:v>
                </c:pt>
                <c:pt idx="6">
                  <c:v>0.52669248677589797</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6.9955335876672339E-2</c:v>
                </c:pt>
                <c:pt idx="1">
                  <c:v>0.47386830586363171</c:v>
                </c:pt>
                <c:pt idx="2">
                  <c:v>0.14579589568035858</c:v>
                </c:pt>
                <c:pt idx="3">
                  <c:v>9.9354668519163053E-2</c:v>
                </c:pt>
                <c:pt idx="4">
                  <c:v>0.21102529311791868</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0.24383755279408464</c:v>
                </c:pt>
                <c:pt idx="1">
                  <c:v>0.31880605087927877</c:v>
                </c:pt>
                <c:pt idx="2">
                  <c:v>0.12692761118319387</c:v>
                </c:pt>
                <c:pt idx="3">
                  <c:v>0.2509872878297742</c:v>
                </c:pt>
                <c:pt idx="4">
                  <c:v>5.4185838455291235E-2</c:v>
                </c:pt>
                <c:pt idx="5">
                  <c:v>5.2551174741630544E-3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0.38865541848837659</c:v>
                </c:pt>
                <c:pt idx="1">
                  <c:v>0.30250855854979869</c:v>
                </c:pt>
                <c:pt idx="2">
                  <c:v>0.18000402739537627</c:v>
                </c:pt>
                <c:pt idx="3">
                  <c:v>0.12883017802895941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0.47097713774220162</c:v>
                </c:pt>
                <c:pt idx="4">
                  <c:v>0.52902286225779838</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5.5934083637333614E-3</c:v>
                </c:pt>
                <c:pt idx="4">
                  <c:v>9.9330474604290304E-3</c:v>
                </c:pt>
                <c:pt idx="5">
                  <c:v>1.3736245980386048E-2</c:v>
                </c:pt>
                <c:pt idx="6">
                  <c:v>9.9584611631943522E-3</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0.96544538240817501</c:v>
                </c:pt>
                <c:pt idx="1">
                  <c:v>3.4554617591825022E-2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0.95792134007975338</c:v>
                </c:pt>
                <c:pt idx="1">
                  <c:v>4.2078659920246564E-2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8.635029126853426E-2</c:v>
                </c:pt>
                <c:pt idx="1">
                  <c:v>3.4166723402832513E-2</c:v>
                </c:pt>
                <c:pt idx="2">
                  <c:v>2.7296645669035698E-3</c:v>
                </c:pt>
                <c:pt idx="3">
                  <c:v>0.42791904181217172</c:v>
                </c:pt>
                <c:pt idx="4">
                  <c:v>0.24118560212982318</c:v>
                </c:pt>
                <c:pt idx="5">
                  <c:v>2.9243735176414751E-2</c:v>
                </c:pt>
                <c:pt idx="6">
                  <c:v>0.17840494164332005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0.19860284405544798</c:v>
                </c:pt>
                <c:pt idx="1">
                  <c:v>0.21727502818623307</c:v>
                </c:pt>
                <c:pt idx="2">
                  <c:v>4.5455376274161241E-2</c:v>
                </c:pt>
                <c:pt idx="3">
                  <c:v>0.23071033091784018</c:v>
                </c:pt>
                <c:pt idx="4">
                  <c:v>0.18360819686882338</c:v>
                </c:pt>
                <c:pt idx="5">
                  <c:v>2.2438065106174292E-2</c:v>
                </c:pt>
                <c:pt idx="6">
                  <c:v>0.10191015859131984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7.6577336078313841E-3</c:v>
                </c:pt>
                <c:pt idx="5">
                  <c:v>8.1377009762577928E-3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9.0448613106210912E-2</c:v>
                </c:pt>
                <c:pt idx="1">
                  <c:v>3.2311526189170936E-2</c:v>
                </c:pt>
                <c:pt idx="2">
                  <c:v>6.8692110055585242E-3</c:v>
                </c:pt>
                <c:pt idx="3">
                  <c:v>0.46365745761636096</c:v>
                </c:pt>
                <c:pt idx="4">
                  <c:v>0.22138887704198426</c:v>
                </c:pt>
                <c:pt idx="5">
                  <c:v>1.571487316116536E-2</c:v>
                </c:pt>
                <c:pt idx="6">
                  <c:v>0.16960944187954907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1.445887049676318E-2</c:v>
                </c:pt>
                <c:pt idx="5">
                  <c:v>2.228482216707889E-3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0.22291189625562499</c:v>
                </c:pt>
                <c:pt idx="1">
                  <c:v>7.6269074800428452E-2</c:v>
                </c:pt>
                <c:pt idx="2">
                  <c:v>7.3495493008693732E-3</c:v>
                </c:pt>
                <c:pt idx="3">
                  <c:v>0.47244373212188639</c:v>
                </c:pt>
                <c:pt idx="4">
                  <c:v>6.6531388110390305E-2</c:v>
                </c:pt>
                <c:pt idx="5">
                  <c:v>1.5152051012852654E-2</c:v>
                </c:pt>
                <c:pt idx="6">
                  <c:v>0.13934230839794781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1.9167240618540285E-3</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2">
                  <c:v>4.0335489304927433E-3</c:v>
                </c:pt>
                <c:pt idx="3">
                  <c:v>0.1675586836088393</c:v>
                </c:pt>
                <c:pt idx="4">
                  <c:v>8.303099418800744E-2</c:v>
                </c:pt>
                <c:pt idx="5">
                  <c:v>9.460913930707035E-2</c:v>
                </c:pt>
                <c:pt idx="6">
                  <c:v>0.65076763396559012</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5">
                  <c:v>9.5909989583508031E-4</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4.1272829320094462E-2</c:v>
                </c:pt>
                <c:pt idx="1">
                  <c:v>3.4081257959513937E-2</c:v>
                </c:pt>
                <c:pt idx="2">
                  <c:v>4.7874047133530193E-3</c:v>
                </c:pt>
                <c:pt idx="3">
                  <c:v>0.46936510767245726</c:v>
                </c:pt>
                <c:pt idx="4">
                  <c:v>0.37704971960629557</c:v>
                </c:pt>
                <c:pt idx="5">
                  <c:v>8.6762110633933631E-3</c:v>
                </c:pt>
                <c:pt idx="6">
                  <c:v>6.4767469664892344E-2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4.7788473348301955E-2</c:v>
                </c:pt>
                <c:pt idx="1">
                  <c:v>3.087338715127845E-2</c:v>
                </c:pt>
                <c:pt idx="2">
                  <c:v>4.5284278960666781E-3</c:v>
                </c:pt>
                <c:pt idx="3">
                  <c:v>0.56610677029251411</c:v>
                </c:pt>
                <c:pt idx="4">
                  <c:v>0.26625364894735826</c:v>
                </c:pt>
                <c:pt idx="5">
                  <c:v>1.9778098686692152E-2</c:v>
                </c:pt>
                <c:pt idx="6">
                  <c:v>6.4671193677788383E-2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2.9505463662323612E-2</c:v>
                </c:pt>
                <c:pt idx="4">
                  <c:v>3.8637263304953699E-2</c:v>
                </c:pt>
                <c:pt idx="5">
                  <c:v>3.1946835183702402E-3</c:v>
                </c:pt>
                <c:pt idx="6">
                  <c:v>5.7939530139686979E-3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9.5660347476259483E-2</c:v>
                </c:pt>
                <c:pt idx="1">
                  <c:v>6.5380753923899734E-2</c:v>
                </c:pt>
                <c:pt idx="2">
                  <c:v>2.0439976936801649E-2</c:v>
                </c:pt>
                <c:pt idx="3">
                  <c:v>0.63832883868840029</c:v>
                </c:pt>
                <c:pt idx="4">
                  <c:v>4.8038426203087785E-2</c:v>
                </c:pt>
                <c:pt idx="5">
                  <c:v>1.9514535367360697E-2</c:v>
                </c:pt>
                <c:pt idx="6">
                  <c:v>0.11263712140419034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0.30588851371442544</c:v>
                </c:pt>
                <c:pt idx="4">
                  <c:v>0.16043994528766925</c:v>
                </c:pt>
                <c:pt idx="5">
                  <c:v>0.51310816257755865</c:v>
                </c:pt>
                <c:pt idx="6">
                  <c:v>2.0563378420346643E-2</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0.21527583686368248</c:v>
                </c:pt>
                <c:pt idx="1">
                  <c:v>0.20313119777623001</c:v>
                </c:pt>
                <c:pt idx="2">
                  <c:v>3.9642177084380455E-2</c:v>
                </c:pt>
                <c:pt idx="3">
                  <c:v>0.27564979513827009</c:v>
                </c:pt>
                <c:pt idx="4">
                  <c:v>0.15940057654149128</c:v>
                </c:pt>
                <c:pt idx="5">
                  <c:v>1.9176260623655329E-2</c:v>
                </c:pt>
                <c:pt idx="6">
                  <c:v>8.7724155972290288E-2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2.6299025154860396E-2</c:v>
                </c:pt>
                <c:pt idx="5">
                  <c:v>0.97370097484513962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3.8639121225981975E-2</c:v>
                </c:pt>
                <c:pt idx="4">
                  <c:v>3.2972590313037446E-2</c:v>
                </c:pt>
                <c:pt idx="5">
                  <c:v>3.0617292355375699E-3</c:v>
                </c:pt>
                <c:pt idx="6">
                  <c:v>6.2012633597583345E-3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5.92234402682928E-2</c:v>
                </c:pt>
                <c:pt idx="2">
                  <c:v>5.0014036017335443E-2</c:v>
                </c:pt>
                <c:pt idx="4">
                  <c:v>0.8907625237143717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6.2242153332659457E-2</c:v>
                </c:pt>
                <c:pt idx="2">
                  <c:v>4.9823271511579899E-2</c:v>
                </c:pt>
                <c:pt idx="3">
                  <c:v>2.2265980150304582E-2</c:v>
                </c:pt>
                <c:pt idx="4">
                  <c:v>0.79189402521528685</c:v>
                </c:pt>
                <c:pt idx="5">
                  <c:v>7.3774569790169192E-2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0.18482979377515762</c:v>
                </c:pt>
                <c:pt idx="2">
                  <c:v>0.15171227594969547</c:v>
                </c:pt>
                <c:pt idx="3">
                  <c:v>5.8306139353697412E-2</c:v>
                </c:pt>
                <c:pt idx="4">
                  <c:v>0.55775429307398705</c:v>
                </c:pt>
                <c:pt idx="5">
                  <c:v>4.6766903930947207E-2</c:v>
                </c:pt>
                <c:pt idx="6">
                  <c:v>6.305939165152485E-4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5">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0.73128882976195653</c:v>
                </c:pt>
                <c:pt idx="1">
                  <c:v>5.9219469087980071E-2</c:v>
                </c:pt>
                <c:pt idx="3">
                  <c:v>0.14501371612813357</c:v>
                </c:pt>
                <c:pt idx="4">
                  <c:v>3.2597735276449984E-2</c:v>
                </c:pt>
                <c:pt idx="5">
                  <c:v>1.9552445565358713E-2</c:v>
                </c:pt>
                <c:pt idx="6">
                  <c:v>1.2327804180121235E-2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0.36318697238124198</c:v>
                </c:pt>
                <c:pt idx="1">
                  <c:v>0.27146093098752233</c:v>
                </c:pt>
                <c:pt idx="2">
                  <c:v>6.6891624845113962E-2</c:v>
                </c:pt>
                <c:pt idx="3">
                  <c:v>0.21743681745351201</c:v>
                </c:pt>
                <c:pt idx="4">
                  <c:v>3.107895822899907E-2</c:v>
                </c:pt>
                <c:pt idx="5">
                  <c:v>1.3155685106098637E-2</c:v>
                </c:pt>
                <c:pt idx="6">
                  <c:v>3.6789010997512007E-2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0.74414906773109712</c:v>
                </c:pt>
                <c:pt idx="1">
                  <c:v>6.0066459091308179E-2</c:v>
                </c:pt>
                <c:pt idx="3">
                  <c:v>0.15104715629610754</c:v>
                </c:pt>
                <c:pt idx="4">
                  <c:v>3.3042251364622389E-2</c:v>
                </c:pt>
                <c:pt idx="5">
                  <c:v>9.774181494242782E-3</c:v>
                </c:pt>
                <c:pt idx="6">
                  <c:v>1.9208840226220022E-3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0.90936125909599386</c:v>
                </c:pt>
                <c:pt idx="1">
                  <c:v>8.1475627720491328E-2</c:v>
                </c:pt>
                <c:pt idx="4">
                  <c:v>9.1631131835147924E-3</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6">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2.3000055859243626E-2</c:v>
                </c:pt>
                <c:pt idx="1">
                  <c:v>9.5375518642911892E-4</c:v>
                </c:pt>
                <c:pt idx="2">
                  <c:v>0.22403350597124166</c:v>
                </c:pt>
                <c:pt idx="3">
                  <c:v>0.70036803322554375</c:v>
                </c:pt>
                <c:pt idx="4">
                  <c:v>3.2694315281670848E-2</c:v>
                </c:pt>
                <c:pt idx="5">
                  <c:v>1.8933939041874775E-2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2.3647083687077304E-2</c:v>
                </c:pt>
                <c:pt idx="2">
                  <c:v>0.22294442613728951</c:v>
                </c:pt>
                <c:pt idx="3">
                  <c:v>0.70044050976898165</c:v>
                </c:pt>
                <c:pt idx="4">
                  <c:v>3.9130553169162412E-2</c:v>
                </c:pt>
                <c:pt idx="5">
                  <c:v>1.382056723293521E-2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3.3261834276708833E-2</c:v>
                </c:pt>
                <c:pt idx="4">
                  <c:v>1.6861596904735865E-3</c:v>
                </c:pt>
                <c:pt idx="5">
                  <c:v>7.2153152552235054E-4</c:v>
                </c:pt>
                <c:pt idx="6">
                  <c:v>5.9363231658646808E-3</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2.8672271772221716E-2</c:v>
                </c:pt>
                <c:pt idx="2">
                  <c:v>0.26574679695526282</c:v>
                </c:pt>
                <c:pt idx="3">
                  <c:v>0.65419468025278105</c:v>
                </c:pt>
                <c:pt idx="4">
                  <c:v>4.9860403177317186E-2</c:v>
                </c:pt>
                <c:pt idx="5">
                  <c:v>1.5258478424171758E-3</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0.20221387220980727</c:v>
                </c:pt>
                <c:pt idx="1">
                  <c:v>0.21079300728731831</c:v>
                </c:pt>
                <c:pt idx="2">
                  <c:v>4.4159218259920335E-2</c:v>
                </c:pt>
                <c:pt idx="3">
                  <c:v>0.22346859162999136</c:v>
                </c:pt>
                <c:pt idx="4">
                  <c:v>0.18575803512433944</c:v>
                </c:pt>
                <c:pt idx="5">
                  <c:v>2.3528004007038378E-2</c:v>
                </c:pt>
                <c:pt idx="6">
                  <c:v>0.11007927148158485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3.1932610379062989E-2</c:v>
                </c:pt>
                <c:pt idx="4">
                  <c:v>4.3975784559535394E-2</c:v>
                </c:pt>
                <c:pt idx="5">
                  <c:v>2.0908153334124125E-3</c:v>
                </c:pt>
                <c:pt idx="6">
                  <c:v>1.6612200491469494E-2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0.21784548162098888</c:v>
                </c:pt>
                <c:pt idx="1">
                  <c:v>0.19705803029226202</c:v>
                </c:pt>
                <c:pt idx="2">
                  <c:v>3.8661870444256057E-2</c:v>
                </c:pt>
                <c:pt idx="3">
                  <c:v>0.26687425042330093</c:v>
                </c:pt>
                <c:pt idx="4">
                  <c:v>0.16205945981518771</c:v>
                </c:pt>
                <c:pt idx="5">
                  <c:v>2.0166137495994756E-2</c:v>
                </c:pt>
                <c:pt idx="6">
                  <c:v>9.7334769908009586E-2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3.9156522563560794E-2</c:v>
                </c:pt>
                <c:pt idx="4">
                  <c:v>4.1739161996614378E-2</c:v>
                </c:pt>
                <c:pt idx="5">
                  <c:v>1.1821565036181829E-3</c:v>
                </c:pt>
                <c:pt idx="6">
                  <c:v>1.8370951236805478E-2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0.20221387220980727</c:v>
                </c:pt>
                <c:pt idx="1">
                  <c:v>0.21079300728731831</c:v>
                </c:pt>
                <c:pt idx="2">
                  <c:v>4.4159218259920335E-2</c:v>
                </c:pt>
                <c:pt idx="3">
                  <c:v>0.22346859162999136</c:v>
                </c:pt>
                <c:pt idx="4">
                  <c:v>0.18575803512433944</c:v>
                </c:pt>
                <c:pt idx="5">
                  <c:v>2.3528004007038378E-2</c:v>
                </c:pt>
                <c:pt idx="6">
                  <c:v>0.11007927148158485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1.159866233758669E-2</c:v>
                </c:pt>
                <c:pt idx="2">
                  <c:v>8.6358714294844754E-4</c:v>
                </c:pt>
                <c:pt idx="3">
                  <c:v>0.17816150651472493</c:v>
                </c:pt>
                <c:pt idx="4">
                  <c:v>0.12065616185743926</c:v>
                </c:pt>
                <c:pt idx="5">
                  <c:v>0.16202759537140271</c:v>
                </c:pt>
                <c:pt idx="6">
                  <c:v>0.52669248677589797</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2.8584247932564741E-2</c:v>
                </c:pt>
                <c:pt idx="4">
                  <c:v>3.7720700560555709E-2</c:v>
                </c:pt>
                <c:pt idx="5">
                  <c:v>3.4738564587992191E-3</c:v>
                </c:pt>
                <c:pt idx="6">
                  <c:v>1.0769069587032356E-2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0.21784548162098888</c:v>
                </c:pt>
                <c:pt idx="1">
                  <c:v>0.19705803029226202</c:v>
                </c:pt>
                <c:pt idx="2">
                  <c:v>3.8661870444256057E-2</c:v>
                </c:pt>
                <c:pt idx="3">
                  <c:v>0.26687425042330093</c:v>
                </c:pt>
                <c:pt idx="4">
                  <c:v>0.16205945981518771</c:v>
                </c:pt>
                <c:pt idx="5">
                  <c:v>2.0166137495994756E-2</c:v>
                </c:pt>
                <c:pt idx="6">
                  <c:v>9.7334769908009586E-2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3.7345802553416747E-2</c:v>
                </c:pt>
                <c:pt idx="4">
                  <c:v>3.2331197129198692E-2</c:v>
                </c:pt>
                <c:pt idx="5">
                  <c:v>3.2398950952034259E-3</c:v>
                </c:pt>
                <c:pt idx="6">
                  <c:v>1.1642225452961358E-2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0.20221387220980727</c:v>
                </c:pt>
                <c:pt idx="1">
                  <c:v>0.21079300728731831</c:v>
                </c:pt>
                <c:pt idx="2">
                  <c:v>4.4159218259920335E-2</c:v>
                </c:pt>
                <c:pt idx="3">
                  <c:v>0.22346859162999136</c:v>
                </c:pt>
                <c:pt idx="4">
                  <c:v>0.18575803512433944</c:v>
                </c:pt>
                <c:pt idx="5">
                  <c:v>2.3528004007038378E-2</c:v>
                </c:pt>
                <c:pt idx="6">
                  <c:v>0.11007927148158485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1.5457411727770247E-3</c:v>
                </c:pt>
                <c:pt idx="5">
                  <c:v>1.6426243187521482E-3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0.21784548162098888</c:v>
                </c:pt>
                <c:pt idx="1">
                  <c:v>0.19705803029226202</c:v>
                </c:pt>
                <c:pt idx="2">
                  <c:v>3.8661870444256057E-2</c:v>
                </c:pt>
                <c:pt idx="3">
                  <c:v>0.26687425042330093</c:v>
                </c:pt>
                <c:pt idx="4">
                  <c:v>0.16205945981518771</c:v>
                </c:pt>
                <c:pt idx="5">
                  <c:v>2.0166137495994756E-2</c:v>
                </c:pt>
                <c:pt idx="6">
                  <c:v>9.7334769908009586E-2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2.98904892629609E-3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0.19860284405544798</c:v>
                </c:pt>
                <c:pt idx="1">
                  <c:v>0.21727502818623307</c:v>
                </c:pt>
                <c:pt idx="2">
                  <c:v>4.5455376274161241E-2</c:v>
                </c:pt>
                <c:pt idx="3">
                  <c:v>0.23071033091784018</c:v>
                </c:pt>
                <c:pt idx="4">
                  <c:v>0.18360819686882338</c:v>
                </c:pt>
                <c:pt idx="5">
                  <c:v>2.2438065106174292E-2</c:v>
                </c:pt>
                <c:pt idx="6">
                  <c:v>0.10191015859131984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3.2919226767409653E-2</c:v>
                </c:pt>
                <c:pt idx="4">
                  <c:v>3.9972716825472827E-2</c:v>
                </c:pt>
                <c:pt idx="5">
                  <c:v>1.3302100294657144E-3</c:v>
                </c:pt>
                <c:pt idx="6">
                  <c:v>1.4598991518039745E-2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0.21527583686368248</c:v>
                </c:pt>
                <c:pt idx="1">
                  <c:v>0.20313119777623001</c:v>
                </c:pt>
                <c:pt idx="2">
                  <c:v>3.9642177084380455E-2</c:v>
                </c:pt>
                <c:pt idx="3">
                  <c:v>0.27564979513827009</c:v>
                </c:pt>
                <c:pt idx="4">
                  <c:v>0.15940057654149128</c:v>
                </c:pt>
                <c:pt idx="5">
                  <c:v>1.9176260623655329E-2</c:v>
                </c:pt>
                <c:pt idx="6">
                  <c:v>8.7724155972290288E-2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3.9156522563560794E-2</c:v>
                </c:pt>
                <c:pt idx="4">
                  <c:v>4.1739161996614378E-2</c:v>
                </c:pt>
                <c:pt idx="5">
                  <c:v>1.1821565036181829E-3</c:v>
                </c:pt>
                <c:pt idx="6">
                  <c:v>1.8370951236805478E-2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7.3409295702115979E-3</c:v>
                </c:pt>
                <c:pt idx="4">
                  <c:v>1.0626318909334839E-2</c:v>
                </c:pt>
                <c:pt idx="5">
                  <c:v>5.7778312560457283E-2</c:v>
                </c:pt>
                <c:pt idx="6">
                  <c:v>8.4218298041533086E-3</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4.0257134604811853E-2</c:v>
                </c:pt>
                <c:pt idx="4">
                  <c:v>3.7609461519665988E-2</c:v>
                </c:pt>
                <c:pt idx="5">
                  <c:v>8.9859032439413222E-4</c:v>
                </c:pt>
                <c:pt idx="6">
                  <c:v>1.5859711655221875E-2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0.19860284405544798</c:v>
                </c:pt>
                <c:pt idx="1">
                  <c:v>0.21727502818623307</c:v>
                </c:pt>
                <c:pt idx="2">
                  <c:v>4.5455376274161241E-2</c:v>
                </c:pt>
                <c:pt idx="3">
                  <c:v>0.23071033091784018</c:v>
                </c:pt>
                <c:pt idx="4">
                  <c:v>0.18360819686882338</c:v>
                </c:pt>
                <c:pt idx="5">
                  <c:v>2.2438065106174292E-2</c:v>
                </c:pt>
                <c:pt idx="6">
                  <c:v>0.10191015859131984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2.9505463662323612E-2</c:v>
                </c:pt>
                <c:pt idx="4">
                  <c:v>3.8637263304953699E-2</c:v>
                </c:pt>
                <c:pt idx="5">
                  <c:v>3.1946835183702402E-3</c:v>
                </c:pt>
                <c:pt idx="6">
                  <c:v>5.7939530139686979E-3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0.21527583686368248</c:v>
                </c:pt>
                <c:pt idx="1">
                  <c:v>0.20313119777623001</c:v>
                </c:pt>
                <c:pt idx="2">
                  <c:v>3.9642177084380455E-2</c:v>
                </c:pt>
                <c:pt idx="3">
                  <c:v>0.27564979513827009</c:v>
                </c:pt>
                <c:pt idx="4">
                  <c:v>0.15940057654149128</c:v>
                </c:pt>
                <c:pt idx="5">
                  <c:v>1.9176260623655329E-2</c:v>
                </c:pt>
                <c:pt idx="6">
                  <c:v>8.7724155972290288E-2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3.8639121225981975E-2</c:v>
                </c:pt>
                <c:pt idx="4">
                  <c:v>3.2972590313037446E-2</c:v>
                </c:pt>
                <c:pt idx="5">
                  <c:v>3.0617292355375699E-3</c:v>
                </c:pt>
                <c:pt idx="6">
                  <c:v>6.2012633597583345E-3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0.19860284405544798</c:v>
                </c:pt>
                <c:pt idx="1">
                  <c:v>0.21727502818623307</c:v>
                </c:pt>
                <c:pt idx="2">
                  <c:v>4.5455376274161241E-2</c:v>
                </c:pt>
                <c:pt idx="3">
                  <c:v>0.23071033091784018</c:v>
                </c:pt>
                <c:pt idx="4">
                  <c:v>0.18360819686882338</c:v>
                </c:pt>
                <c:pt idx="5">
                  <c:v>2.2438065106174292E-2</c:v>
                </c:pt>
                <c:pt idx="6">
                  <c:v>0.10191015859131984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1.6087383290716273E-3</c:v>
                </c:pt>
                <c:pt idx="5">
                  <c:v>1.7095699774201095E-3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0.21527583686368248</c:v>
                </c:pt>
                <c:pt idx="1">
                  <c:v>0.20313119777623001</c:v>
                </c:pt>
                <c:pt idx="2">
                  <c:v>3.9642177084380455E-2</c:v>
                </c:pt>
                <c:pt idx="3">
                  <c:v>0.27564979513827009</c:v>
                </c:pt>
                <c:pt idx="4">
                  <c:v>0.15940057654149128</c:v>
                </c:pt>
                <c:pt idx="5">
                  <c:v>1.9176260623655329E-2</c:v>
                </c:pt>
                <c:pt idx="6">
                  <c:v>8.7724155972290288E-2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3.1183523299267951E-3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0.47051390886743488</c:v>
                </c:pt>
                <c:pt idx="1">
                  <c:v>5.4801199300337479E-2</c:v>
                </c:pt>
                <c:pt idx="2">
                  <c:v>5.3102395161357265E-2</c:v>
                </c:pt>
                <c:pt idx="3">
                  <c:v>0.34600557574253471</c:v>
                </c:pt>
                <c:pt idx="5">
                  <c:v>1.1968880287662071E-2</c:v>
                </c:pt>
                <c:pt idx="6">
                  <c:v>6.3602132945861492E-2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0.19860284405544798</c:v>
                </c:pt>
                <c:pt idx="1">
                  <c:v>0.21727502818623307</c:v>
                </c:pt>
                <c:pt idx="2">
                  <c:v>4.5455376274161241E-2</c:v>
                </c:pt>
                <c:pt idx="3">
                  <c:v>0.23071033091784018</c:v>
                </c:pt>
                <c:pt idx="4">
                  <c:v>0.18360819686882338</c:v>
                </c:pt>
                <c:pt idx="5">
                  <c:v>2.2438065106174292E-2</c:v>
                </c:pt>
                <c:pt idx="6">
                  <c:v>0.10191015859131984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0.42542558089563431</c:v>
                </c:pt>
                <c:pt idx="1">
                  <c:v>0.12133702885660513</c:v>
                </c:pt>
                <c:pt idx="2">
                  <c:v>6.6674973859615211E-2</c:v>
                </c:pt>
                <c:pt idx="3">
                  <c:v>0.31407829541600935</c:v>
                </c:pt>
                <c:pt idx="4">
                  <c:v>9.2760671363254735E-4</c:v>
                </c:pt>
                <c:pt idx="5">
                  <c:v>1.0646160467327366E-2</c:v>
                </c:pt>
                <c:pt idx="6">
                  <c:v>6.0910353791176104E-2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0.20554944977014372</c:v>
                </c:pt>
                <c:pt idx="1">
                  <c:v>0.21349314176736545</c:v>
                </c:pt>
                <c:pt idx="2">
                  <c:v>4.5726014619145515E-2</c:v>
                </c:pt>
                <c:pt idx="3">
                  <c:v>0.188514932913315</c:v>
                </c:pt>
                <c:pt idx="4">
                  <c:v>0.1911745765054369</c:v>
                </c:pt>
                <c:pt idx="5">
                  <c:v>2.9639351241718188E-2</c:v>
                </c:pt>
                <c:pt idx="6">
                  <c:v>0.12590253318287525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1.5069982838566179E-2</c:v>
                </c:pt>
                <c:pt idx="4">
                  <c:v>2.8031118920153988E-2</c:v>
                </c:pt>
                <c:pt idx="5">
                  <c:v>2.179884792790977E-3</c:v>
                </c:pt>
                <c:pt idx="6">
                  <c:v>8.7494500058693369E-3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0.22050051479843211</c:v>
                </c:pt>
                <c:pt idx="1">
                  <c:v>0.20415707198366714</c:v>
                </c:pt>
                <c:pt idx="2">
                  <c:v>3.5020148101943642E-2</c:v>
                </c:pt>
                <c:pt idx="3">
                  <c:v>0.21813190338652202</c:v>
                </c:pt>
                <c:pt idx="4">
                  <c:v>0.19447307684090834</c:v>
                </c:pt>
                <c:pt idx="5">
                  <c:v>2.6906499741585811E-2</c:v>
                </c:pt>
                <c:pt idx="6">
                  <c:v>0.10081078514694086</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1.6087383290716273E-3</c:v>
                </c:pt>
                <c:pt idx="5">
                  <c:v>1.7095699774201095E-3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2.0407999722962304E-2</c:v>
                </c:pt>
                <c:pt idx="4">
                  <c:v>2.7824093592540788E-2</c:v>
                </c:pt>
                <c:pt idx="5">
                  <c:v>1.0968053984174446E-3</c:v>
                </c:pt>
                <c:pt idx="6">
                  <c:v>9.8096481379649041E-3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0.87766804714877344</c:v>
                </c:pt>
                <c:pt idx="6">
                  <c:v>0.1223319528512265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6">
                  <c:v>0.1223319528512265</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0.44583913026245198</c:v>
                </c:pt>
                <c:pt idx="1">
                  <c:v>0.4914595851343907</c:v>
                </c:pt>
                <c:pt idx="2">
                  <c:v>1.2849030110361134E-2</c:v>
                </c:pt>
                <c:pt idx="3">
                  <c:v>4.6895605146208316E-2</c:v>
                </c:pt>
                <c:pt idx="4">
                  <c:v>1.9392234946241896E-3</c:v>
                </c:pt>
                <c:pt idx="5">
                  <c:v>1.0174258519636474E-3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0.34271745192844238</c:v>
                </c:pt>
                <c:pt idx="1">
                  <c:v>0.58742365721863588</c:v>
                </c:pt>
                <c:pt idx="2">
                  <c:v>1.5154433036041857E-2</c:v>
                </c:pt>
                <c:pt idx="3">
                  <c:v>5.2466225081911511E-2</c:v>
                </c:pt>
                <c:pt idx="4">
                  <c:v>1.9981764283754306E-3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6.9955335876672339E-2</c:v>
                </c:pt>
                <c:pt idx="1">
                  <c:v>0.47386830586363171</c:v>
                </c:pt>
                <c:pt idx="2">
                  <c:v>0.14579589568035858</c:v>
                </c:pt>
                <c:pt idx="3">
                  <c:v>9.9354668519163053E-2</c:v>
                </c:pt>
                <c:pt idx="4">
                  <c:v>0.21102529311791868</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0.21527583686368248</c:v>
                </c:pt>
                <c:pt idx="1">
                  <c:v>0.20313119777623001</c:v>
                </c:pt>
                <c:pt idx="2">
                  <c:v>3.9642177084380455E-2</c:v>
                </c:pt>
                <c:pt idx="3">
                  <c:v>0.27564979513827009</c:v>
                </c:pt>
                <c:pt idx="4">
                  <c:v>0.15940057654149128</c:v>
                </c:pt>
                <c:pt idx="5">
                  <c:v>1.9176260623655329E-2</c:v>
                </c:pt>
                <c:pt idx="6">
                  <c:v>8.7724155972290288E-2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0.24383755279408464</c:v>
                </c:pt>
                <c:pt idx="1">
                  <c:v>0.31880605087927877</c:v>
                </c:pt>
                <c:pt idx="2">
                  <c:v>0.12692761118319387</c:v>
                </c:pt>
                <c:pt idx="3">
                  <c:v>0.2509872878297742</c:v>
                </c:pt>
                <c:pt idx="4">
                  <c:v>5.4185838455291235E-2</c:v>
                </c:pt>
                <c:pt idx="5">
                  <c:v>5.2551174741630544E-3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0.96544538240817501</c:v>
                </c:pt>
                <c:pt idx="1">
                  <c:v>3.4554617591825022E-2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0.95792134007975338</c:v>
                </c:pt>
                <c:pt idx="1">
                  <c:v>4.2078659920246564E-2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8.635029126853426E-2</c:v>
                </c:pt>
                <c:pt idx="1">
                  <c:v>3.4166723402832513E-2</c:v>
                </c:pt>
                <c:pt idx="2">
                  <c:v>2.7296645669035698E-3</c:v>
                </c:pt>
                <c:pt idx="3">
                  <c:v>0.42791904181217172</c:v>
                </c:pt>
                <c:pt idx="4">
                  <c:v>0.24118560212982318</c:v>
                </c:pt>
                <c:pt idx="5">
                  <c:v>2.9243735176414751E-2</c:v>
                </c:pt>
                <c:pt idx="6">
                  <c:v>0.17840494164332005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0.12187769289831998</c:v>
                </c:pt>
                <c:pt idx="4">
                  <c:v>0.12550493895390463</c:v>
                </c:pt>
                <c:pt idx="5">
                  <c:v>1.2950770856719335E-3</c:v>
                </c:pt>
                <c:pt idx="6">
                  <c:v>4.9258787422549077E-2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9.0448613106210912E-2</c:v>
                </c:pt>
                <c:pt idx="1">
                  <c:v>3.2311526189170936E-2</c:v>
                </c:pt>
                <c:pt idx="2">
                  <c:v>6.8692110055585242E-3</c:v>
                </c:pt>
                <c:pt idx="3">
                  <c:v>0.46365745761636096</c:v>
                </c:pt>
                <c:pt idx="4">
                  <c:v>0.22138887704198426</c:v>
                </c:pt>
                <c:pt idx="5">
                  <c:v>1.571487316116536E-2</c:v>
                </c:pt>
                <c:pt idx="6">
                  <c:v>0.16960944187954907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3.1183523299267951E-3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0.14178791596054161</c:v>
                </c:pt>
                <c:pt idx="4">
                  <c:v>0.1132051880598899</c:v>
                </c:pt>
                <c:pt idx="5">
                  <c:v>1.7548768805348445E-3</c:v>
                </c:pt>
                <c:pt idx="6">
                  <c:v>5.1967633701651889E-2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4.1272829320094462E-2</c:v>
                </c:pt>
                <c:pt idx="1">
                  <c:v>3.4081257959513937E-2</c:v>
                </c:pt>
                <c:pt idx="2">
                  <c:v>4.7874047133530193E-3</c:v>
                </c:pt>
                <c:pt idx="3">
                  <c:v>0.46936510767245726</c:v>
                </c:pt>
                <c:pt idx="4">
                  <c:v>0.37704971960629557</c:v>
                </c:pt>
                <c:pt idx="5">
                  <c:v>8.6762110633933631E-3</c:v>
                </c:pt>
                <c:pt idx="6">
                  <c:v>6.4767469664892344E-2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4.7788473348301955E-2</c:v>
                </c:pt>
                <c:pt idx="1">
                  <c:v>3.087338715127845E-2</c:v>
                </c:pt>
                <c:pt idx="2">
                  <c:v>4.5284278960666781E-3</c:v>
                </c:pt>
                <c:pt idx="3">
                  <c:v>0.56610677029251411</c:v>
                </c:pt>
                <c:pt idx="4">
                  <c:v>0.26625364894735826</c:v>
                </c:pt>
                <c:pt idx="5">
                  <c:v>1.9778098686692152E-2</c:v>
                </c:pt>
                <c:pt idx="6">
                  <c:v>6.4671193677788383E-2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0.36318697238124198</c:v>
                </c:pt>
                <c:pt idx="1">
                  <c:v>0.27146093098752233</c:v>
                </c:pt>
                <c:pt idx="2">
                  <c:v>6.6891624845113962E-2</c:v>
                </c:pt>
                <c:pt idx="3">
                  <c:v>0.21743681745351201</c:v>
                </c:pt>
                <c:pt idx="4">
                  <c:v>3.107895822899907E-2</c:v>
                </c:pt>
                <c:pt idx="5">
                  <c:v>1.3155685106098637E-2</c:v>
                </c:pt>
                <c:pt idx="6">
                  <c:v>3.6789010997512007E-2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5.92234402682928E-2</c:v>
                </c:pt>
                <c:pt idx="2">
                  <c:v>5.0014036017335443E-2</c:v>
                </c:pt>
                <c:pt idx="4">
                  <c:v>0.8907625237143717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6.2242153332659457E-2</c:v>
                </c:pt>
                <c:pt idx="2">
                  <c:v>4.9823271511579899E-2</c:v>
                </c:pt>
                <c:pt idx="3">
                  <c:v>2.2265980150304582E-2</c:v>
                </c:pt>
                <c:pt idx="4">
                  <c:v>0.79189402521528685</c:v>
                </c:pt>
                <c:pt idx="5">
                  <c:v>7.3774569790169192E-2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0.73128882976195653</c:v>
                </c:pt>
                <c:pt idx="1">
                  <c:v>5.9219469087980071E-2</c:v>
                </c:pt>
                <c:pt idx="3">
                  <c:v>0.14501371612813357</c:v>
                </c:pt>
                <c:pt idx="4">
                  <c:v>3.2597735276449984E-2</c:v>
                </c:pt>
                <c:pt idx="5">
                  <c:v>1.9552445565358713E-2</c:v>
                </c:pt>
                <c:pt idx="6">
                  <c:v>1.2327804180121235E-2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0.74414906773109712</c:v>
                </c:pt>
                <c:pt idx="1">
                  <c:v>6.0066459091308179E-2</c:v>
                </c:pt>
                <c:pt idx="3">
                  <c:v>0.15104715629610754</c:v>
                </c:pt>
                <c:pt idx="4">
                  <c:v>3.3042251364622389E-2</c:v>
                </c:pt>
                <c:pt idx="5">
                  <c:v>9.774181494242782E-3</c:v>
                </c:pt>
                <c:pt idx="6">
                  <c:v>1.9208840226220022E-3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2.3000055859243626E-2</c:v>
                </c:pt>
                <c:pt idx="1">
                  <c:v>9.5375518642911892E-4</c:v>
                </c:pt>
                <c:pt idx="2">
                  <c:v>0.22403350597124166</c:v>
                </c:pt>
                <c:pt idx="3">
                  <c:v>0.70036803322554375</c:v>
                </c:pt>
                <c:pt idx="4">
                  <c:v>3.2694315281670848E-2</c:v>
                </c:pt>
                <c:pt idx="5">
                  <c:v>1.8933939041874775E-2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2.3647083687077304E-2</c:v>
                </c:pt>
                <c:pt idx="2">
                  <c:v>0.22294442613728951</c:v>
                </c:pt>
                <c:pt idx="3">
                  <c:v>0.70044050976898165</c:v>
                </c:pt>
                <c:pt idx="4">
                  <c:v>3.9130553169162412E-2</c:v>
                </c:pt>
                <c:pt idx="5">
                  <c:v>1.382056723293521E-2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0.47051390886743488</c:v>
                </c:pt>
                <c:pt idx="1">
                  <c:v>5.4801199300337479E-2</c:v>
                </c:pt>
                <c:pt idx="2">
                  <c:v>5.3102395161357265E-2</c:v>
                </c:pt>
                <c:pt idx="3">
                  <c:v>0.34600557574253471</c:v>
                </c:pt>
                <c:pt idx="5">
                  <c:v>1.1968880287662071E-2</c:v>
                </c:pt>
                <c:pt idx="6">
                  <c:v>6.3602132945861492E-2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0.42542558089563431</c:v>
                </c:pt>
                <c:pt idx="1">
                  <c:v>0.12133702885660513</c:v>
                </c:pt>
                <c:pt idx="2">
                  <c:v>6.6674973859615211E-2</c:v>
                </c:pt>
                <c:pt idx="3">
                  <c:v>0.31407829541600935</c:v>
                </c:pt>
                <c:pt idx="4">
                  <c:v>9.2760671363254735E-4</c:v>
                </c:pt>
                <c:pt idx="5">
                  <c:v>1.0646160467327366E-2</c:v>
                </c:pt>
                <c:pt idx="6">
                  <c:v>6.0910353791176104E-2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1.159866233758669E-2</c:v>
                </c:pt>
                <c:pt idx="2">
                  <c:v>8.6358714294844754E-4</c:v>
                </c:pt>
                <c:pt idx="3">
                  <c:v>0.17816150651472493</c:v>
                </c:pt>
                <c:pt idx="4">
                  <c:v>0.12065616185743926</c:v>
                </c:pt>
                <c:pt idx="5">
                  <c:v>0.16202759537140271</c:v>
                </c:pt>
                <c:pt idx="6">
                  <c:v>0.52669248677589797</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0.20554944977014372</c:v>
                </c:pt>
                <c:pt idx="1">
                  <c:v>0.21349314176736545</c:v>
                </c:pt>
                <c:pt idx="2">
                  <c:v>4.5726014619145515E-2</c:v>
                </c:pt>
                <c:pt idx="3">
                  <c:v>0.188514932913315</c:v>
                </c:pt>
                <c:pt idx="4">
                  <c:v>0.1911745765054369</c:v>
                </c:pt>
                <c:pt idx="5">
                  <c:v>2.9639351241718188E-2</c:v>
                </c:pt>
                <c:pt idx="6">
                  <c:v>0.12590253318287525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1.1006819112456818E-3</c:v>
                </c:pt>
                <c:pt idx="4">
                  <c:v>4.6222790648612545E-2</c:v>
                </c:pt>
                <c:pt idx="5">
                  <c:v>2.7632747853862352E-3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0.22050051479843211</c:v>
                </c:pt>
                <c:pt idx="1">
                  <c:v>0.20415707198366714</c:v>
                </c:pt>
                <c:pt idx="2">
                  <c:v>3.5020148101943642E-2</c:v>
                </c:pt>
                <c:pt idx="3">
                  <c:v>0.21813190338652202</c:v>
                </c:pt>
                <c:pt idx="4">
                  <c:v>0.19447307684090834</c:v>
                </c:pt>
                <c:pt idx="5">
                  <c:v>2.6906499741585811E-2</c:v>
                </c:pt>
                <c:pt idx="6">
                  <c:v>0.10081078514694086</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9.3669945950077896E-3</c:v>
                </c:pt>
                <c:pt idx="4">
                  <c:v>4.1812632208681477E-2</c:v>
                </c:pt>
                <c:pt idx="5">
                  <c:v>1.9182758821683129E-3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0.87766804714877344</c:v>
                </c:pt>
                <c:pt idx="6">
                  <c:v>0.1223319528512265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0.44583913026245198</c:v>
                </c:pt>
                <c:pt idx="1">
                  <c:v>0.4914595851343907</c:v>
                </c:pt>
                <c:pt idx="2">
                  <c:v>1.2849030110361134E-2</c:v>
                </c:pt>
                <c:pt idx="3">
                  <c:v>4.6895605146208316E-2</c:v>
                </c:pt>
                <c:pt idx="4">
                  <c:v>1.9392234946241896E-3</c:v>
                </c:pt>
                <c:pt idx="5">
                  <c:v>1.0174258519636474E-3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1.813955212163575E-3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0.34271745192844238</c:v>
                </c:pt>
                <c:pt idx="1">
                  <c:v>0.58742365721863588</c:v>
                </c:pt>
                <c:pt idx="2">
                  <c:v>1.5154433036041857E-2</c:v>
                </c:pt>
                <c:pt idx="3">
                  <c:v>5.2466225081911511E-2</c:v>
                </c:pt>
                <c:pt idx="4">
                  <c:v>1.9981764283754306E-3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1.7857647659193178E-3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6.9955335876672339E-2</c:v>
                </c:pt>
                <c:pt idx="1">
                  <c:v>0.47386830586363171</c:v>
                </c:pt>
                <c:pt idx="2">
                  <c:v>0.14579589568035858</c:v>
                </c:pt>
                <c:pt idx="3">
                  <c:v>9.9354668519163053E-2</c:v>
                </c:pt>
                <c:pt idx="4">
                  <c:v>0.21102529311791868</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0.24383755279408464</c:v>
                </c:pt>
                <c:pt idx="1">
                  <c:v>0.31880605087927877</c:v>
                </c:pt>
                <c:pt idx="2">
                  <c:v>0.12692761118319387</c:v>
                </c:pt>
                <c:pt idx="3">
                  <c:v>0.2509872878297742</c:v>
                </c:pt>
                <c:pt idx="4">
                  <c:v>5.4185838455291235E-2</c:v>
                </c:pt>
                <c:pt idx="5">
                  <c:v>5.2551174741630544E-3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0.96544538240817501</c:v>
                </c:pt>
                <c:pt idx="1">
                  <c:v>3.4554617591825022E-2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0.47051390886743488</c:v>
                </c:pt>
                <c:pt idx="1">
                  <c:v>5.4801199300337479E-2</c:v>
                </c:pt>
                <c:pt idx="2">
                  <c:v>5.3102395161357265E-2</c:v>
                </c:pt>
                <c:pt idx="3">
                  <c:v>0.34600557574253471</c:v>
                </c:pt>
                <c:pt idx="5">
                  <c:v>1.1968880287662071E-2</c:v>
                </c:pt>
                <c:pt idx="6">
                  <c:v>6.3602132945861492E-2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0.95792134007975338</c:v>
                </c:pt>
                <c:pt idx="1">
                  <c:v>4.2078659920246564E-2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8.635029126853426E-2</c:v>
                </c:pt>
                <c:pt idx="1">
                  <c:v>3.4166723402832513E-2</c:v>
                </c:pt>
                <c:pt idx="2">
                  <c:v>2.7296645669035698E-3</c:v>
                </c:pt>
                <c:pt idx="3">
                  <c:v>0.42791904181217172</c:v>
                </c:pt>
                <c:pt idx="4">
                  <c:v>0.24118560212982318</c:v>
                </c:pt>
                <c:pt idx="5">
                  <c:v>2.9243735176414751E-2</c:v>
                </c:pt>
                <c:pt idx="6">
                  <c:v>0.17840494164332005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7.4909531457801257E-2</c:v>
                </c:pt>
                <c:pt idx="4">
                  <c:v>2.6573563628055304E-2</c:v>
                </c:pt>
                <c:pt idx="5">
                  <c:v>4.279797571821323E-3</c:v>
                </c:pt>
                <c:pt idx="6">
                  <c:v>1.9409943471395644E-2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9.0448613106210912E-2</c:v>
                </c:pt>
                <c:pt idx="1">
                  <c:v>3.2311526189170936E-2</c:v>
                </c:pt>
                <c:pt idx="2">
                  <c:v>6.8692110055585242E-3</c:v>
                </c:pt>
                <c:pt idx="3">
                  <c:v>0.46365745761636096</c:v>
                </c:pt>
                <c:pt idx="4">
                  <c:v>0.22138887704198426</c:v>
                </c:pt>
                <c:pt idx="5">
                  <c:v>1.571487316116536E-2</c:v>
                </c:pt>
                <c:pt idx="6">
                  <c:v>0.16960944187954907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8.0536663373353315E-2</c:v>
                </c:pt>
                <c:pt idx="4">
                  <c:v>2.4541623224562964E-2</c:v>
                </c:pt>
                <c:pt idx="5">
                  <c:v>3.3812597291690578E-3</c:v>
                </c:pt>
                <c:pt idx="6">
                  <c:v>2.0448115265945782E-2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4.1272829320094462E-2</c:v>
                </c:pt>
                <c:pt idx="1">
                  <c:v>3.4081257959513937E-2</c:v>
                </c:pt>
                <c:pt idx="2">
                  <c:v>4.7874047133530193E-3</c:v>
                </c:pt>
                <c:pt idx="3">
                  <c:v>0.46936510767245726</c:v>
                </c:pt>
                <c:pt idx="4">
                  <c:v>0.37704971960629557</c:v>
                </c:pt>
                <c:pt idx="5">
                  <c:v>8.6762110633933631E-3</c:v>
                </c:pt>
                <c:pt idx="6">
                  <c:v>6.4767469664892344E-2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0.41213582051175734</c:v>
                </c:pt>
                <c:pt idx="4">
                  <c:v>0.3297590936327634</c:v>
                </c:pt>
                <c:pt idx="5">
                  <c:v>7.3383096264310692E-4</c:v>
                </c:pt>
                <c:pt idx="6">
                  <c:v>5.3367479337379439E-2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4.7788473348301955E-2</c:v>
                </c:pt>
                <c:pt idx="1">
                  <c:v>3.087338715127845E-2</c:v>
                </c:pt>
                <c:pt idx="2">
                  <c:v>4.5284278960666781E-3</c:v>
                </c:pt>
                <c:pt idx="3">
                  <c:v>0.56610677029251411</c:v>
                </c:pt>
                <c:pt idx="4">
                  <c:v>0.26625364894735826</c:v>
                </c:pt>
                <c:pt idx="5">
                  <c:v>1.9778098686692152E-2</c:v>
                </c:pt>
                <c:pt idx="6">
                  <c:v>6.4671193677788383E-2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0.36710584040496869</c:v>
                </c:pt>
                <c:pt idx="1">
                  <c:v>0.26294885105212656</c:v>
                </c:pt>
                <c:pt idx="2">
                  <c:v>6.4469548554844006E-2</c:v>
                </c:pt>
                <c:pt idx="3">
                  <c:v>0.21189801082888213</c:v>
                </c:pt>
                <c:pt idx="4">
                  <c:v>3.4891272056114697E-2</c:v>
                </c:pt>
                <c:pt idx="5">
                  <c:v>1.4775448871255988E-2</c:v>
                </c:pt>
                <c:pt idx="6">
                  <c:v>4.391102823180798E-2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0.49872035711351681</c:v>
                </c:pt>
                <c:pt idx="4">
                  <c:v>0.22826627496054719</c:v>
                </c:pt>
                <c:pt idx="5">
                  <c:v>1.2721354105633433E-2</c:v>
                </c:pt>
                <c:pt idx="6">
                  <c:v>5.4586453803859639E-2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5">
                  <c:v>1</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5">
                  <c:v>1</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5.92234402682928E-2</c:v>
                </c:pt>
                <c:pt idx="2">
                  <c:v>5.0014036017335443E-2</c:v>
                </c:pt>
                <c:pt idx="4">
                  <c:v>0.8907625237143717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0.42542558089563431</c:v>
                </c:pt>
                <c:pt idx="1">
                  <c:v>0.12133702885660513</c:v>
                </c:pt>
                <c:pt idx="2">
                  <c:v>6.6674973859615211E-2</c:v>
                </c:pt>
                <c:pt idx="3">
                  <c:v>0.31407829541600935</c:v>
                </c:pt>
                <c:pt idx="4">
                  <c:v>9.2760671363254735E-4</c:v>
                </c:pt>
                <c:pt idx="5">
                  <c:v>1.0646160467327366E-2</c:v>
                </c:pt>
                <c:pt idx="6">
                  <c:v>6.0910353791176104E-2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6.2242153332659457E-2</c:v>
                </c:pt>
                <c:pt idx="2">
                  <c:v>4.9823271511579899E-2</c:v>
                </c:pt>
                <c:pt idx="3">
                  <c:v>2.2265980150304582E-2</c:v>
                </c:pt>
                <c:pt idx="4">
                  <c:v>0.79189402521528685</c:v>
                </c:pt>
                <c:pt idx="5">
                  <c:v>7.3774569790169192E-2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0.73128882976195653</c:v>
                </c:pt>
                <c:pt idx="1">
                  <c:v>5.9219469087980071E-2</c:v>
                </c:pt>
                <c:pt idx="3">
                  <c:v>0.14501371612813357</c:v>
                </c:pt>
                <c:pt idx="4">
                  <c:v>3.2597735276449984E-2</c:v>
                </c:pt>
                <c:pt idx="5">
                  <c:v>1.9552445565358713E-2</c:v>
                </c:pt>
                <c:pt idx="6">
                  <c:v>1.2327804180121235E-2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4.6368640957720454E-2</c:v>
                </c:pt>
                <c:pt idx="4">
                  <c:v>2.206583190898416E-2</c:v>
                </c:pt>
                <c:pt idx="5">
                  <c:v>1.0627538945125428E-2</c:v>
                </c:pt>
                <c:pt idx="6">
                  <c:v>1.0390495475397716E-3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0.74414906773109712</c:v>
                </c:pt>
                <c:pt idx="1">
                  <c:v>6.0066459091308179E-2</c:v>
                </c:pt>
                <c:pt idx="3">
                  <c:v>0.15104715629610754</c:v>
                </c:pt>
                <c:pt idx="4">
                  <c:v>3.3042251364622389E-2</c:v>
                </c:pt>
                <c:pt idx="5">
                  <c:v>9.774181494242782E-3</c:v>
                </c:pt>
                <c:pt idx="6">
                  <c:v>1.9208840226220022E-3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4.9134302613179609E-2</c:v>
                </c:pt>
                <c:pt idx="4">
                  <c:v>2.1375640018073617E-2</c:v>
                </c:pt>
                <c:pt idx="5">
                  <c:v>9.774181494242782E-3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2.3000055859243626E-2</c:v>
                </c:pt>
                <c:pt idx="1">
                  <c:v>9.5375518642911892E-4</c:v>
                </c:pt>
                <c:pt idx="2">
                  <c:v>0.22403350597124166</c:v>
                </c:pt>
                <c:pt idx="3">
                  <c:v>0.70036803322554375</c:v>
                </c:pt>
                <c:pt idx="4">
                  <c:v>3.2694315281670848E-2</c:v>
                </c:pt>
                <c:pt idx="5">
                  <c:v>1.8933939041874775E-2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2.3647083687077304E-2</c:v>
                </c:pt>
                <c:pt idx="2">
                  <c:v>0.22294442613728951</c:v>
                </c:pt>
                <c:pt idx="3">
                  <c:v>0.70044050976898165</c:v>
                </c:pt>
                <c:pt idx="4">
                  <c:v>3.9130553169162412E-2</c:v>
                </c:pt>
                <c:pt idx="5">
                  <c:v>1.382056723293521E-2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0.47051390886743488</c:v>
                </c:pt>
                <c:pt idx="1">
                  <c:v>5.4801199300337479E-2</c:v>
                </c:pt>
                <c:pt idx="2">
                  <c:v>5.3102395161357265E-2</c:v>
                </c:pt>
                <c:pt idx="3">
                  <c:v>0.34600557574253471</c:v>
                </c:pt>
                <c:pt idx="5">
                  <c:v>1.1968880287662071E-2</c:v>
                </c:pt>
                <c:pt idx="6">
                  <c:v>6.3602132945861492E-2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0.42542558089563431</c:v>
                </c:pt>
                <c:pt idx="1">
                  <c:v>0.12133702885660513</c:v>
                </c:pt>
                <c:pt idx="2">
                  <c:v>6.6674973859615211E-2</c:v>
                </c:pt>
                <c:pt idx="3">
                  <c:v>0.31407829541600935</c:v>
                </c:pt>
                <c:pt idx="4">
                  <c:v>9.2760671363254735E-4</c:v>
                </c:pt>
                <c:pt idx="5">
                  <c:v>1.0646160467327366E-2</c:v>
                </c:pt>
                <c:pt idx="6">
                  <c:v>6.0910353791176104E-2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0.20554944977014372</c:v>
                </c:pt>
                <c:pt idx="1">
                  <c:v>0.21349314176736545</c:v>
                </c:pt>
                <c:pt idx="2">
                  <c:v>4.5726014619145515E-2</c:v>
                </c:pt>
                <c:pt idx="3">
                  <c:v>0.188514932913315</c:v>
                </c:pt>
                <c:pt idx="4">
                  <c:v>0.1911745765054369</c:v>
                </c:pt>
                <c:pt idx="5">
                  <c:v>2.9639351241718188E-2</c:v>
                </c:pt>
                <c:pt idx="6">
                  <c:v>0.12590253318287525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0.46596995115484796</c:v>
                </c:pt>
                <c:pt idx="1">
                  <c:v>0.10257587208875503</c:v>
                </c:pt>
                <c:pt idx="2">
                  <c:v>0.15294871409311631</c:v>
                </c:pt>
                <c:pt idx="3">
                  <c:v>0.26797247240614258</c:v>
                </c:pt>
                <c:pt idx="6">
                  <c:v>1.0532990257138114E-2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0.22050051479843211</c:v>
                </c:pt>
                <c:pt idx="1">
                  <c:v>0.20415707198366714</c:v>
                </c:pt>
                <c:pt idx="2">
                  <c:v>3.5020148101943642E-2</c:v>
                </c:pt>
                <c:pt idx="3">
                  <c:v>0.21813190338652202</c:v>
                </c:pt>
                <c:pt idx="4">
                  <c:v>0.19447307684090834</c:v>
                </c:pt>
                <c:pt idx="5">
                  <c:v>2.6906499741585811E-2</c:v>
                </c:pt>
                <c:pt idx="6">
                  <c:v>0.10081078514694086</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0.87766804714877344</c:v>
                </c:pt>
                <c:pt idx="6">
                  <c:v>0.1223319528512265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0.44583913026245198</c:v>
                </c:pt>
                <c:pt idx="1">
                  <c:v>0.4914595851343907</c:v>
                </c:pt>
                <c:pt idx="2">
                  <c:v>1.2849030110361134E-2</c:v>
                </c:pt>
                <c:pt idx="3">
                  <c:v>4.6895605146208316E-2</c:v>
                </c:pt>
                <c:pt idx="4">
                  <c:v>1.9392234946241896E-3</c:v>
                </c:pt>
                <c:pt idx="5">
                  <c:v>1.0174258519636474E-3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0.34271745192844238</c:v>
                </c:pt>
                <c:pt idx="1">
                  <c:v>0.58742365721863588</c:v>
                </c:pt>
                <c:pt idx="2">
                  <c:v>1.5154433036041857E-2</c:v>
                </c:pt>
                <c:pt idx="3">
                  <c:v>5.2466225081911511E-2</c:v>
                </c:pt>
                <c:pt idx="4">
                  <c:v>1.9981764283754306E-3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6.9955335876672339E-2</c:v>
                </c:pt>
                <c:pt idx="1">
                  <c:v>0.47386830586363171</c:v>
                </c:pt>
                <c:pt idx="2">
                  <c:v>0.14579589568035858</c:v>
                </c:pt>
                <c:pt idx="3">
                  <c:v>9.9354668519163053E-2</c:v>
                </c:pt>
                <c:pt idx="4">
                  <c:v>0.21102529311791868</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0.24383755279408464</c:v>
                </c:pt>
                <c:pt idx="1">
                  <c:v>0.31880605087927877</c:v>
                </c:pt>
                <c:pt idx="2">
                  <c:v>0.12692761118319387</c:v>
                </c:pt>
                <c:pt idx="3">
                  <c:v>0.2509872878297742</c:v>
                </c:pt>
                <c:pt idx="4">
                  <c:v>5.4185838455291235E-2</c:v>
                </c:pt>
                <c:pt idx="5">
                  <c:v>5.2551174741630544E-3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0.96544538240817501</c:v>
                </c:pt>
                <c:pt idx="1">
                  <c:v>3.4554617591825022E-2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0.95792134007975338</c:v>
                </c:pt>
                <c:pt idx="1">
                  <c:v>4.2078659920246564E-2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8.635029126853426E-2</c:v>
                </c:pt>
                <c:pt idx="1">
                  <c:v>3.4166723402832513E-2</c:v>
                </c:pt>
                <c:pt idx="2">
                  <c:v>2.7296645669035698E-3</c:v>
                </c:pt>
                <c:pt idx="3">
                  <c:v>0.42791904181217172</c:v>
                </c:pt>
                <c:pt idx="4">
                  <c:v>0.24118560212982318</c:v>
                </c:pt>
                <c:pt idx="5">
                  <c:v>2.9243735176414751E-2</c:v>
                </c:pt>
                <c:pt idx="6">
                  <c:v>0.17840494164332005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7.6577336078313841E-3</c:v>
                </c:pt>
                <c:pt idx="5">
                  <c:v>8.1377009762577928E-3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9.0448613106210912E-2</c:v>
                </c:pt>
                <c:pt idx="1">
                  <c:v>3.2311526189170936E-2</c:v>
                </c:pt>
                <c:pt idx="2">
                  <c:v>6.8692110055585242E-3</c:v>
                </c:pt>
                <c:pt idx="3">
                  <c:v>0.46365745761636096</c:v>
                </c:pt>
                <c:pt idx="4">
                  <c:v>0.22138887704198426</c:v>
                </c:pt>
                <c:pt idx="5">
                  <c:v>1.571487316116536E-2</c:v>
                </c:pt>
                <c:pt idx="6">
                  <c:v>0.16960944187954907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Liquido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1.445887049676318E-2</c:v>
                </c:pt>
                <c:pt idx="5">
                  <c:v>2.228482216707889E-3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4.1272829320094462E-2</c:v>
                </c:pt>
                <c:pt idx="1">
                  <c:v>3.4081257959513937E-2</c:v>
                </c:pt>
                <c:pt idx="2">
                  <c:v>4.7874047133530193E-3</c:v>
                </c:pt>
                <c:pt idx="3">
                  <c:v>0.46936510767245726</c:v>
                </c:pt>
                <c:pt idx="4">
                  <c:v>0.37704971960629557</c:v>
                </c:pt>
                <c:pt idx="5">
                  <c:v>8.6762110633933631E-3</c:v>
                </c:pt>
                <c:pt idx="6">
                  <c:v>6.4767469664892344E-2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4.7788473348301955E-2</c:v>
                </c:pt>
                <c:pt idx="1">
                  <c:v>3.087338715127845E-2</c:v>
                </c:pt>
                <c:pt idx="2">
                  <c:v>4.5284278960666781E-3</c:v>
                </c:pt>
                <c:pt idx="3">
                  <c:v>0.56610677029251411</c:v>
                </c:pt>
                <c:pt idx="4">
                  <c:v>0.26625364894735826</c:v>
                </c:pt>
                <c:pt idx="5">
                  <c:v>1.9778098686692152E-2</c:v>
                </c:pt>
                <c:pt idx="6">
                  <c:v>6.4671193677788383E-2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Locion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Aceite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Mousse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5">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Roll-On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5.92234402682928E-2</c:v>
                </c:pt>
                <c:pt idx="2">
                  <c:v>5.0014036017335443E-2</c:v>
                </c:pt>
                <c:pt idx="4">
                  <c:v>0.8907625237143717</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6.2242153332659457E-2</c:v>
                </c:pt>
                <c:pt idx="2">
                  <c:v>4.9823271511579899E-2</c:v>
                </c:pt>
                <c:pt idx="3">
                  <c:v>2.2265980150304582E-2</c:v>
                </c:pt>
                <c:pt idx="4">
                  <c:v>0.79189402521528685</c:v>
                </c:pt>
                <c:pt idx="5">
                  <c:v>7.3774569790169192E-2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Serum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0.73128882976195653</c:v>
                </c:pt>
                <c:pt idx="1">
                  <c:v>5.9219469087980071E-2</c:v>
                </c:pt>
                <c:pt idx="3">
                  <c:v>0.14501371612813357</c:v>
                </c:pt>
                <c:pt idx="4">
                  <c:v>3.2597735276449984E-2</c:v>
                </c:pt>
                <c:pt idx="5">
                  <c:v>1.9552445565358713E-2</c:v>
                </c:pt>
                <c:pt idx="6">
                  <c:v>1.2327804180121235E-2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0.74414906773109712</c:v>
                </c:pt>
                <c:pt idx="1">
                  <c:v>6.0066459091308179E-2</c:v>
                </c:pt>
                <c:pt idx="3">
                  <c:v>0.15104715629610754</c:v>
                </c:pt>
                <c:pt idx="4">
                  <c:v>3.3042251364622389E-2</c:v>
                </c:pt>
                <c:pt idx="5">
                  <c:v>9.774181494242782E-3</c:v>
                </c:pt>
                <c:pt idx="6">
                  <c:v>1.9208840226220022E-3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Spray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2.3000055859243626E-2</c:v>
                </c:pt>
                <c:pt idx="1">
                  <c:v>9.5375518642911892E-4</c:v>
                </c:pt>
                <c:pt idx="2">
                  <c:v>0.22403350597124166</c:v>
                </c:pt>
                <c:pt idx="3">
                  <c:v>0.70036803322554375</c:v>
                </c:pt>
                <c:pt idx="4">
                  <c:v>3.2694315281670848E-2</c:v>
                </c:pt>
                <c:pt idx="5">
                  <c:v>1.8933939041874775E-2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2.3647083687077304E-2</c:v>
                </c:pt>
                <c:pt idx="2">
                  <c:v>0.22294442613728951</c:v>
                </c:pt>
                <c:pt idx="3">
                  <c:v>0.70044050976898165</c:v>
                </c:pt>
                <c:pt idx="4">
                  <c:v>3.9130553169162412E-2</c:v>
                </c:pt>
                <c:pt idx="5">
                  <c:v>1.382056723293521E-2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Stick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2.9818773572826585E-2</c:v>
                </c:pt>
                <c:pt idx="4">
                  <c:v>1.4622076329802522E-2</c:v>
                </c:pt>
                <c:pt idx="5">
                  <c:v>3.2390174171978304E-3</c:v>
                </c:pt>
                <c:pt idx="6">
                  <c:v>2.6585241708508263E-3</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Aerosol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Aerosol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0.20554944977014372</c:v>
                </c:pt>
                <c:pt idx="1">
                  <c:v>0.21349314176736545</c:v>
                </c:pt>
                <c:pt idx="2">
                  <c:v>4.5726014619145515E-2</c:v>
                </c:pt>
                <c:pt idx="3">
                  <c:v>0.188514932913315</c:v>
                </c:pt>
                <c:pt idx="4">
                  <c:v>0.1911745765054369</c:v>
                </c:pt>
                <c:pt idx="5">
                  <c:v>2.9639351241718188E-2</c:v>
                </c:pt>
                <c:pt idx="6">
                  <c:v>0.12590253318287525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1.5069982838566179E-2</c:v>
                </c:pt>
                <c:pt idx="4">
                  <c:v>2.8031118920153988E-2</c:v>
                </c:pt>
                <c:pt idx="5">
                  <c:v>2.179884792790977E-3</c:v>
                </c:pt>
                <c:pt idx="6">
                  <c:v>8.7494500058693369E-3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0.22050051479843211</c:v>
                </c:pt>
                <c:pt idx="1">
                  <c:v>0.20415707198366714</c:v>
                </c:pt>
                <c:pt idx="2">
                  <c:v>3.5020148101943642E-2</c:v>
                </c:pt>
                <c:pt idx="3">
                  <c:v>0.21813190338652202</c:v>
                </c:pt>
                <c:pt idx="4">
                  <c:v>0.19447307684090834</c:v>
                </c:pt>
                <c:pt idx="5">
                  <c:v>2.6906499741585811E-2</c:v>
                </c:pt>
                <c:pt idx="6">
                  <c:v>0.10081078514694086</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2.0407999722962304E-2</c:v>
                </c:pt>
                <c:pt idx="4">
                  <c:v>2.7824093592540788E-2</c:v>
                </c:pt>
                <c:pt idx="5">
                  <c:v>1.0968053984174446E-3</c:v>
                </c:pt>
                <c:pt idx="6">
                  <c:v>9.8096481379649041E-3</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0.37178367512212368</c:v>
                </c:pt>
                <c:pt idx="1">
                  <c:v>0.27401386661525878</c:v>
                </c:pt>
                <c:pt idx="2">
                  <c:v>5.866806154514953E-2</c:v>
                </c:pt>
                <c:pt idx="3">
                  <c:v>0.20227419113305734</c:v>
                </c:pt>
                <c:pt idx="4">
                  <c:v>3.8883141916187233E-2</c:v>
                </c:pt>
                <c:pt idx="5">
                  <c:v>2.22420247911988E-2</c:v>
                </c:pt>
                <c:pt idx="6">
                  <c:v>3.2135038877024631E-2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1.1407711693623543E-2</c:v>
                </c:pt>
                <c:pt idx="2">
                  <c:v>8.4936976888713722E-4</c:v>
                </c:pt>
                <c:pt idx="3">
                  <c:v>0.17522840497178355</c:v>
                </c:pt>
                <c:pt idx="4">
                  <c:v>0.11866978005458789</c:v>
                </c:pt>
                <c:pt idx="5">
                  <c:v>0.16003965190514902</c:v>
                </c:pt>
                <c:pt idx="6">
                  <c:v>0.53380508160596885</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1.4764580759444677E-2</c:v>
                </c:pt>
                <c:pt idx="4">
                  <c:v>1.1918114395029045E-2</c:v>
                </c:pt>
                <c:pt idx="5">
                  <c:v>1.7327013496574524E-3</c:v>
                </c:pt>
                <c:pt idx="6">
                  <c:v>8.4240273526564916E-4</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0.15237979434738663</c:v>
                </c:pt>
                <c:pt idx="4">
                  <c:v>8.7277618801427745E-2</c:v>
                </c:pt>
                <c:pt idx="5">
                  <c:v>0.19270874120502546</c:v>
                </c:pt>
                <c:pt idx="6">
                  <c:v>0.56763384564616026</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Crema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4">
                  <c:v>6.4659144740859993E-3</c:v>
                </c:pt>
                <c:pt idx="5">
                  <c:v>1.7611804145293807E-2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0.87766804714877344</c:v>
                </c:pt>
                <c:pt idx="6">
                  <c:v>0.1223319528512265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6">
                  <c:v>0.1223319528512265</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 Care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5.5013231820186933E-3</c:v>
                </c:pt>
                <c:pt idx="4">
                  <c:v>9.7695181021392463E-3</c:v>
                </c:pt>
                <c:pt idx="5">
                  <c:v>1.3510103953034239E-2</c:v>
                </c:pt>
                <c:pt idx="6">
                  <c:v>2.3440149253016841E-2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Emulsion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0.44583913026245198</c:v>
                </c:pt>
                <c:pt idx="1">
                  <c:v>0.4914595851343907</c:v>
                </c:pt>
                <c:pt idx="2">
                  <c:v>1.2849030110361134E-2</c:v>
                </c:pt>
                <c:pt idx="3">
                  <c:v>4.6895605146208316E-2</c:v>
                </c:pt>
                <c:pt idx="4">
                  <c:v>1.9392234946241896E-3</c:v>
                </c:pt>
                <c:pt idx="5">
                  <c:v>1.0174258519636474E-3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0.34271745192844238</c:v>
                </c:pt>
                <c:pt idx="1">
                  <c:v>0.58742365721863588</c:v>
                </c:pt>
                <c:pt idx="2">
                  <c:v>1.5154433036041857E-2</c:v>
                </c:pt>
                <c:pt idx="3">
                  <c:v>5.2466225081911511E-2</c:v>
                </c:pt>
                <c:pt idx="4">
                  <c:v>1.9981764283754306E-3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0.38875779925593945</c:v>
                </c:pt>
                <c:pt idx="1">
                  <c:v>0.5752159864784312</c:v>
                </c:pt>
                <c:pt idx="2">
                  <c:v>1.1465866538799985E-2</c:v>
                </c:pt>
                <c:pt idx="3">
                  <c:v>2.4119370518860588E-2</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1">
                  <c:v>1</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Fluido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6.9955335876672339E-2</c:v>
                </c:pt>
                <c:pt idx="1">
                  <c:v>0.47386830586363171</c:v>
                </c:pt>
                <c:pt idx="2">
                  <c:v>0.14579589568035858</c:v>
                </c:pt>
                <c:pt idx="3">
                  <c:v>9.9354668519163053E-2</c:v>
                </c:pt>
                <c:pt idx="4">
                  <c:v>0.21102529311791868</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 Care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0.20221387220980727</c:v>
                </c:pt>
                <c:pt idx="1">
                  <c:v>0.21079300728731831</c:v>
                </c:pt>
                <c:pt idx="2">
                  <c:v>4.4159218259920335E-2</c:v>
                </c:pt>
                <c:pt idx="3">
                  <c:v>0.22346859162999136</c:v>
                </c:pt>
                <c:pt idx="4">
                  <c:v>0.18575803512433944</c:v>
                </c:pt>
                <c:pt idx="5">
                  <c:v>2.3528004007038378E-2</c:v>
                </c:pt>
                <c:pt idx="6">
                  <c:v>0.11007927148158485</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0.24383755279408464</c:v>
                </c:pt>
                <c:pt idx="1">
                  <c:v>0.31880605087927877</c:v>
                </c:pt>
                <c:pt idx="2">
                  <c:v>0.12692761118319387</c:v>
                </c:pt>
                <c:pt idx="3">
                  <c:v>0.2509872878297742</c:v>
                </c:pt>
                <c:pt idx="4">
                  <c:v>5.4185838455291235E-2</c:v>
                </c:pt>
                <c:pt idx="5">
                  <c:v>5.2551174741630544E-3</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0.38865541848837659</c:v>
                </c:pt>
                <c:pt idx="1">
                  <c:v>0.30250855854979869</c:v>
                </c:pt>
                <c:pt idx="2">
                  <c:v>0.18000402739537627</c:v>
                </c:pt>
                <c:pt idx="3">
                  <c:v>0.12883017802895941</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Convenience + Farmacias Cad + Hard Discounters</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3">
                  <c:v>0.47097713774220162</c:v>
                </c:pt>
                <c:pt idx="4">
                  <c:v>0.52902286225779838</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 | Canal Tradicional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0.96544538240817501</c:v>
                </c:pt>
                <c:pt idx="1">
                  <c:v>3.4554617591825022E-2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Sunscreen Gel-Crema | NATIONAL</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Sunscreen Gel-Crema | Canal Moderno</c:v>
                </c:pt>
              </c:strCache>
            </c:strRef>
          </c:tx>
          <c:spPr>
            <a:solidFill>
              <a:srgbClr val="BCBBBB"/>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strCache>
            </c:strRef>
          </c:cat>
          <c:val>
            <c:numRef>
              <c:f>Sheet1!$B$2:$B$8</c:f>
              <c:numCache>
                <c:formatCode>General</c:formatCode>
                <c:ptCount val="7"/>
                <c:pt idx="0">
                  <c:v>0.95792134007975338</c:v>
                </c:pt>
                <c:pt idx="1">
                  <c:v>4.2078659920246564E-2</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72FB53-A71A-4C0E-9583-1C878767219E}" type="datetimeFigureOut">
              <a:rPr lang="en-AE" smtClean="0"/>
              <a:t>01/07/2025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0FCEFF-CD3C-4786-A618-EEEB1573EC82}" type="slidenum">
              <a:rPr lang="en-AE" smtClean="0"/>
              <a:t>‹#›</a:t>
            </a:fld>
            <a:endParaRPr lang="en-AE"/>
          </a:p>
        </p:txBody>
      </p:sp>
    </p:spTree>
    <p:extLst>
      <p:ext uri="{BB962C8B-B14F-4D97-AF65-F5344CB8AC3E}">
        <p14:creationId xmlns:p14="http://schemas.microsoft.com/office/powerpoint/2010/main" val="3661008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791889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153E8F8-C725-490B-A2BB-18588F7B4ACF}" type="datetime1">
              <a:rPr lang="en-US" smtClean="0"/>
              <a:t>7/1/2025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46837591"/>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B164E6A2-227B-438D-8602-2BE83213BCB8}" type="datetime1">
              <a:rPr lang="en-US" smtClean="0"/>
              <a:t>7/1/2025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009630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E6583AB-8E60-4A4E-ADAC-A952AD7E92D3}" type="datetime1">
              <a:rPr lang="en-US" smtClean="0"/>
              <a:t>7/1/2025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97464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F0C12ED-7BE9-4C80-94EE-FFFC04096FE6}" type="datetime1">
              <a:rPr lang="en-US" smtClean="0"/>
              <a:t>7/1/2025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7427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4CAD5E5-A41D-49C7-A105-BB809A85D722}" type="datetime1">
              <a:rPr lang="en-US" smtClean="0"/>
              <a:t>7/1/2025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0731892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3CC7FAB7-0A3F-426C-810A-90CBD5D51450}" type="datetime1">
              <a:rPr lang="en-US" smtClean="0"/>
              <a:t>7/1/2025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76338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C05B939-E4D8-4036-AFC5-12B85E4BA477}" type="datetime1">
              <a:rPr lang="en-US" smtClean="0"/>
              <a:t>7/1/2025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157934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A091353-1AD6-4727-A2AB-36EE75081A64}" type="datetime1">
              <a:rPr lang="en-US" smtClean="0"/>
              <a:t>7/1/2025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6968642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2BA3E0-7D23-4C20-89C0-E27F55EEA54B}" type="datetime1">
              <a:rPr lang="en-US" smtClean="0"/>
              <a:t>7/1/2025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9626175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C88635C9-C986-4FCC-A78C-2B876475CCA0}" type="datetime1">
              <a:rPr lang="en-US" smtClean="0"/>
              <a:t>7/1/2025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200015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528286-1755-4E94-BF8E-E813592D6D60}" type="datetime1">
              <a:rPr lang="en-US" smtClean="0"/>
              <a:t>7/1/2025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6516058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E931C11D-6280-4641-9503-8E75F01BCCC5}" type="datetime1">
              <a:rPr lang="en-US" smtClean="0"/>
              <a:t>7/1/2025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626236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79CD4036-DD11-40EA-BEEE-E02523992CB3}" type="datetime1">
              <a:rPr lang="en-US" smtClean="0"/>
              <a:t>7/1/2025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57513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82D4C315-07EB-4321-8252-A24E9FC3DEA6}" type="datetime1">
              <a:rPr lang="en-US" smtClean="0"/>
              <a:t>7/1/2025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8308440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505035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A7EB78-2068-4D4B-88B1-EBD0FDF88D43}" type="datetime1">
              <a:rPr lang="en-US" smtClean="0"/>
              <a:t>7/1/2025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431162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C91DEF0D-2B75-4A09-A9B1-FECD88798F29}" type="datetime1">
              <a:rPr lang="en-US" smtClean="0"/>
              <a:t>7/1/2025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65464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24EE71A3-D7B7-4DE1-AE6D-53A52E9E346A}" type="datetime1">
              <a:rPr lang="en-US" smtClean="0"/>
              <a:t>7/1/2025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8129904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8D7BDDC-C794-46B8-9A4F-2DD329D637F6}" type="datetime1">
              <a:rPr lang="en-US" smtClean="0"/>
              <a:t>7/1/2025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7392346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6BE27BD-74BC-4659-9C5F-AEDA0FFC10A2}" type="datetime1">
              <a:rPr lang="en-US" smtClean="0"/>
              <a:t>7/1/2025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85224561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4173D8A8-8AB0-4609-A9BC-EA4284AFF02B}" type="datetime1">
              <a:rPr lang="en-US" smtClean="0"/>
              <a:pPr/>
              <a:t>7/1/2025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8150317"/>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F039F0E9-E231-4FD7-B664-30235751A54D}" type="datetime1">
              <a:rPr lang="en-US" smtClean="0"/>
              <a:t>7/1/2025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169220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44BBA10-8818-48FF-90BC-F125AC190F69}" type="datetime1">
              <a:rPr lang="en-US" smtClean="0"/>
              <a:t>7/1/2025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5638898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8ECCD11A-1697-44D1-8692-AEA971CE15AD}" type="datetime1">
              <a:rPr lang="en-US" smtClean="0"/>
              <a:t>7/1/2025</a:t>
            </a:fld>
            <a:endParaRPr lang="en-US" dirty="0"/>
          </a:p>
        </p:txBody>
      </p:sp>
    </p:spTree>
    <p:extLst>
      <p:ext uri="{BB962C8B-B14F-4D97-AF65-F5344CB8AC3E}">
        <p14:creationId xmlns:p14="http://schemas.microsoft.com/office/powerpoint/2010/main" val="2656213192"/>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 id="2147483969" r:id="rId12"/>
    <p:sldLayoutId id="2147483970" r:id="rId13"/>
    <p:sldLayoutId id="2147483971" r:id="rId14"/>
    <p:sldLayoutId id="2147483972" r:id="rId15"/>
    <p:sldLayoutId id="2147483973" r:id="rId16"/>
    <p:sldLayoutId id="2147483974" r:id="rId17"/>
    <p:sldLayoutId id="2147483975" r:id="rId18"/>
    <p:sldLayoutId id="2147483976" r:id="rId19"/>
    <p:sldLayoutId id="2147483977" r:id="rId20"/>
    <p:sldLayoutId id="2147483978" r:id="rId21"/>
    <p:sldLayoutId id="2147483979" r:id="rId22"/>
    <p:sldLayoutId id="2147484014" r:id="rId23"/>
    <p:sldLayoutId id="21474840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chart" Target="../charts/chart2.xml"/><Relationship Id="rId2" Type="http://schemas.openxmlformats.org/officeDocument/2006/relationships/slideLayout" Target="../slideLayouts/slideLayout7.xml"/><Relationship Id="rId1" Type="http://schemas.openxmlformats.org/officeDocument/2006/relationships/tags" Target="../tags/tag28.xml"/><Relationship Id="rId6" Type="http://schemas.openxmlformats.org/officeDocument/2006/relationships/chart" Target="../charts/chart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xml.rels><?xml version="1.0" encoding="UTF-8" standalone="yes"?>
<Relationships xmlns="http://schemas.openxmlformats.org/package/2006/relationships"><Relationship Id="rId8" Type="http://schemas.openxmlformats.org/officeDocument/2006/relationships/chart" Target="../charts/chart37.xml"/><Relationship Id="rId3" Type="http://schemas.openxmlformats.org/officeDocument/2006/relationships/notesSlide" Target="../notesSlides/notesSlide10.xml"/><Relationship Id="rId7" Type="http://schemas.openxmlformats.org/officeDocument/2006/relationships/chart" Target="../charts/chart36.xml"/><Relationship Id="rId2" Type="http://schemas.openxmlformats.org/officeDocument/2006/relationships/slideLayout" Target="../slideLayouts/slideLayout7.xml"/><Relationship Id="rId1" Type="http://schemas.openxmlformats.org/officeDocument/2006/relationships/tags" Target="../tags/tag37.xml"/><Relationship Id="rId6" Type="http://schemas.openxmlformats.org/officeDocument/2006/relationships/chart" Target="../charts/chart35.xml"/><Relationship Id="rId11" Type="http://schemas.openxmlformats.org/officeDocument/2006/relationships/chart" Target="../charts/chart40.xml"/><Relationship Id="rId5" Type="http://schemas.openxmlformats.org/officeDocument/2006/relationships/image" Target="../media/image28.emf"/><Relationship Id="rId10" Type="http://schemas.openxmlformats.org/officeDocument/2006/relationships/chart" Target="../charts/chart39.xml"/><Relationship Id="rId4" Type="http://schemas.openxmlformats.org/officeDocument/2006/relationships/oleObject" Target="../embeddings/oleObject27.bin"/><Relationship Id="rId9" Type="http://schemas.openxmlformats.org/officeDocument/2006/relationships/chart" Target="../charts/chart38.xml"/></Relationships>
</file>

<file path=ppt/slides/_rels/slide100.xml.rels><?xml version="1.0" encoding="UTF-8" standalone="yes"?>
<Relationships xmlns="http://schemas.openxmlformats.org/package/2006/relationships"><Relationship Id="rId3" Type="http://schemas.openxmlformats.org/officeDocument/2006/relationships/notesSlide" Target="../notesSlides/notesSlide100.xml"/><Relationship Id="rId7" Type="http://schemas.openxmlformats.org/officeDocument/2006/relationships/chart" Target="../charts/chart392.xml"/><Relationship Id="rId2" Type="http://schemas.openxmlformats.org/officeDocument/2006/relationships/slideLayout" Target="../slideLayouts/slideLayout7.xml"/><Relationship Id="rId1" Type="http://schemas.openxmlformats.org/officeDocument/2006/relationships/tags" Target="../tags/tag127.xml"/><Relationship Id="rId6" Type="http://schemas.openxmlformats.org/officeDocument/2006/relationships/chart" Target="../charts/chart39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1.xml.rels><?xml version="1.0" encoding="UTF-8" standalone="yes"?>
<Relationships xmlns="http://schemas.openxmlformats.org/package/2006/relationships"><Relationship Id="rId3" Type="http://schemas.openxmlformats.org/officeDocument/2006/relationships/notesSlide" Target="../notesSlides/notesSlide101.xml"/><Relationship Id="rId7" Type="http://schemas.openxmlformats.org/officeDocument/2006/relationships/chart" Target="../charts/chart394.xml"/><Relationship Id="rId2" Type="http://schemas.openxmlformats.org/officeDocument/2006/relationships/slideLayout" Target="../slideLayouts/slideLayout7.xml"/><Relationship Id="rId1" Type="http://schemas.openxmlformats.org/officeDocument/2006/relationships/tags" Target="../tags/tag128.xml"/><Relationship Id="rId6" Type="http://schemas.openxmlformats.org/officeDocument/2006/relationships/chart" Target="../charts/chart39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2.xml.rels><?xml version="1.0" encoding="UTF-8" standalone="yes"?>
<Relationships xmlns="http://schemas.openxmlformats.org/package/2006/relationships"><Relationship Id="rId3" Type="http://schemas.openxmlformats.org/officeDocument/2006/relationships/notesSlide" Target="../notesSlides/notesSlide102.xml"/><Relationship Id="rId7" Type="http://schemas.openxmlformats.org/officeDocument/2006/relationships/chart" Target="../charts/chart396.xml"/><Relationship Id="rId2" Type="http://schemas.openxmlformats.org/officeDocument/2006/relationships/slideLayout" Target="../slideLayouts/slideLayout7.xml"/><Relationship Id="rId1" Type="http://schemas.openxmlformats.org/officeDocument/2006/relationships/tags" Target="../tags/tag129.xml"/><Relationship Id="rId6" Type="http://schemas.openxmlformats.org/officeDocument/2006/relationships/chart" Target="../charts/chart39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3.xml.rels><?xml version="1.0" encoding="UTF-8" standalone="yes"?>
<Relationships xmlns="http://schemas.openxmlformats.org/package/2006/relationships"><Relationship Id="rId3" Type="http://schemas.openxmlformats.org/officeDocument/2006/relationships/notesSlide" Target="../notesSlides/notesSlide103.xml"/><Relationship Id="rId7" Type="http://schemas.openxmlformats.org/officeDocument/2006/relationships/chart" Target="../charts/chart398.xml"/><Relationship Id="rId2" Type="http://schemas.openxmlformats.org/officeDocument/2006/relationships/slideLayout" Target="../slideLayouts/slideLayout7.xml"/><Relationship Id="rId1" Type="http://schemas.openxmlformats.org/officeDocument/2006/relationships/tags" Target="../tags/tag130.xml"/><Relationship Id="rId6" Type="http://schemas.openxmlformats.org/officeDocument/2006/relationships/chart" Target="../charts/chart39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4.xml.rels><?xml version="1.0" encoding="UTF-8" standalone="yes"?>
<Relationships xmlns="http://schemas.openxmlformats.org/package/2006/relationships"><Relationship Id="rId3" Type="http://schemas.openxmlformats.org/officeDocument/2006/relationships/notesSlide" Target="../notesSlides/notesSlide104.xml"/><Relationship Id="rId7" Type="http://schemas.openxmlformats.org/officeDocument/2006/relationships/chart" Target="../charts/chart400.xml"/><Relationship Id="rId2" Type="http://schemas.openxmlformats.org/officeDocument/2006/relationships/slideLayout" Target="../slideLayouts/slideLayout7.xml"/><Relationship Id="rId1" Type="http://schemas.openxmlformats.org/officeDocument/2006/relationships/tags" Target="../tags/tag131.xml"/><Relationship Id="rId6" Type="http://schemas.openxmlformats.org/officeDocument/2006/relationships/chart" Target="../charts/chart39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5.xml.rels><?xml version="1.0" encoding="UTF-8" standalone="yes"?>
<Relationships xmlns="http://schemas.openxmlformats.org/package/2006/relationships"><Relationship Id="rId3" Type="http://schemas.openxmlformats.org/officeDocument/2006/relationships/notesSlide" Target="../notesSlides/notesSlide105.xml"/><Relationship Id="rId7" Type="http://schemas.openxmlformats.org/officeDocument/2006/relationships/chart" Target="../charts/chart402.xml"/><Relationship Id="rId2" Type="http://schemas.openxmlformats.org/officeDocument/2006/relationships/slideLayout" Target="../slideLayouts/slideLayout7.xml"/><Relationship Id="rId1" Type="http://schemas.openxmlformats.org/officeDocument/2006/relationships/tags" Target="../tags/tag132.xml"/><Relationship Id="rId6" Type="http://schemas.openxmlformats.org/officeDocument/2006/relationships/chart" Target="../charts/chart40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6.xml.rels><?xml version="1.0" encoding="UTF-8" standalone="yes"?>
<Relationships xmlns="http://schemas.openxmlformats.org/package/2006/relationships"><Relationship Id="rId3" Type="http://schemas.openxmlformats.org/officeDocument/2006/relationships/notesSlide" Target="../notesSlides/notesSlide106.xml"/><Relationship Id="rId7" Type="http://schemas.openxmlformats.org/officeDocument/2006/relationships/chart" Target="../charts/chart404.xml"/><Relationship Id="rId2" Type="http://schemas.openxmlformats.org/officeDocument/2006/relationships/slideLayout" Target="../slideLayouts/slideLayout7.xml"/><Relationship Id="rId1" Type="http://schemas.openxmlformats.org/officeDocument/2006/relationships/tags" Target="../tags/tag133.xml"/><Relationship Id="rId6" Type="http://schemas.openxmlformats.org/officeDocument/2006/relationships/chart" Target="../charts/chart40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7.xml.rels><?xml version="1.0" encoding="UTF-8" standalone="yes"?>
<Relationships xmlns="http://schemas.openxmlformats.org/package/2006/relationships"><Relationship Id="rId3" Type="http://schemas.openxmlformats.org/officeDocument/2006/relationships/notesSlide" Target="../notesSlides/notesSlide107.xml"/><Relationship Id="rId7" Type="http://schemas.openxmlformats.org/officeDocument/2006/relationships/chart" Target="../charts/chart406.xml"/><Relationship Id="rId2" Type="http://schemas.openxmlformats.org/officeDocument/2006/relationships/slideLayout" Target="../slideLayouts/slideLayout7.xml"/><Relationship Id="rId1" Type="http://schemas.openxmlformats.org/officeDocument/2006/relationships/tags" Target="../tags/tag134.xml"/><Relationship Id="rId6" Type="http://schemas.openxmlformats.org/officeDocument/2006/relationships/chart" Target="../charts/chart40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8.xml.rels><?xml version="1.0" encoding="UTF-8" standalone="yes"?>
<Relationships xmlns="http://schemas.openxmlformats.org/package/2006/relationships"><Relationship Id="rId3" Type="http://schemas.openxmlformats.org/officeDocument/2006/relationships/notesSlide" Target="../notesSlides/notesSlide108.xml"/><Relationship Id="rId7" Type="http://schemas.openxmlformats.org/officeDocument/2006/relationships/chart" Target="../charts/chart408.xml"/><Relationship Id="rId2" Type="http://schemas.openxmlformats.org/officeDocument/2006/relationships/slideLayout" Target="../slideLayouts/slideLayout7.xml"/><Relationship Id="rId1" Type="http://schemas.openxmlformats.org/officeDocument/2006/relationships/tags" Target="../tags/tag135.xml"/><Relationship Id="rId6" Type="http://schemas.openxmlformats.org/officeDocument/2006/relationships/chart" Target="../charts/chart40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9.xml.rels><?xml version="1.0" encoding="UTF-8" standalone="yes"?>
<Relationships xmlns="http://schemas.openxmlformats.org/package/2006/relationships"><Relationship Id="rId3" Type="http://schemas.openxmlformats.org/officeDocument/2006/relationships/notesSlide" Target="../notesSlides/notesSlide109.xml"/><Relationship Id="rId7" Type="http://schemas.openxmlformats.org/officeDocument/2006/relationships/chart" Target="../charts/chart410.xml"/><Relationship Id="rId2" Type="http://schemas.openxmlformats.org/officeDocument/2006/relationships/slideLayout" Target="../slideLayouts/slideLayout7.xml"/><Relationship Id="rId1" Type="http://schemas.openxmlformats.org/officeDocument/2006/relationships/tags" Target="../tags/tag136.xml"/><Relationship Id="rId6" Type="http://schemas.openxmlformats.org/officeDocument/2006/relationships/chart" Target="../charts/chart40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7" Type="http://schemas.openxmlformats.org/officeDocument/2006/relationships/chart" Target="../charts/chart42.xml"/><Relationship Id="rId2" Type="http://schemas.openxmlformats.org/officeDocument/2006/relationships/slideLayout" Target="../slideLayouts/slideLayout7.xml"/><Relationship Id="rId1" Type="http://schemas.openxmlformats.org/officeDocument/2006/relationships/tags" Target="../tags/tag38.xml"/><Relationship Id="rId6" Type="http://schemas.openxmlformats.org/officeDocument/2006/relationships/chart" Target="../charts/chart4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0.xml.rels><?xml version="1.0" encoding="UTF-8" standalone="yes"?>
<Relationships xmlns="http://schemas.openxmlformats.org/package/2006/relationships"><Relationship Id="rId3" Type="http://schemas.openxmlformats.org/officeDocument/2006/relationships/notesSlide" Target="../notesSlides/notesSlide110.xml"/><Relationship Id="rId7" Type="http://schemas.openxmlformats.org/officeDocument/2006/relationships/chart" Target="../charts/chart412.xml"/><Relationship Id="rId2" Type="http://schemas.openxmlformats.org/officeDocument/2006/relationships/slideLayout" Target="../slideLayouts/slideLayout7.xml"/><Relationship Id="rId1" Type="http://schemas.openxmlformats.org/officeDocument/2006/relationships/tags" Target="../tags/tag137.xml"/><Relationship Id="rId6" Type="http://schemas.openxmlformats.org/officeDocument/2006/relationships/chart" Target="../charts/chart41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1.xml.rels><?xml version="1.0" encoding="UTF-8" standalone="yes"?>
<Relationships xmlns="http://schemas.openxmlformats.org/package/2006/relationships"><Relationship Id="rId3" Type="http://schemas.openxmlformats.org/officeDocument/2006/relationships/notesSlide" Target="../notesSlides/notesSlide111.xml"/><Relationship Id="rId7" Type="http://schemas.openxmlformats.org/officeDocument/2006/relationships/chart" Target="../charts/chart414.xml"/><Relationship Id="rId2" Type="http://schemas.openxmlformats.org/officeDocument/2006/relationships/slideLayout" Target="../slideLayouts/slideLayout7.xml"/><Relationship Id="rId1" Type="http://schemas.openxmlformats.org/officeDocument/2006/relationships/tags" Target="../tags/tag138.xml"/><Relationship Id="rId6" Type="http://schemas.openxmlformats.org/officeDocument/2006/relationships/chart" Target="../charts/chart41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2.xml.rels><?xml version="1.0" encoding="UTF-8" standalone="yes"?>
<Relationships xmlns="http://schemas.openxmlformats.org/package/2006/relationships"><Relationship Id="rId3" Type="http://schemas.openxmlformats.org/officeDocument/2006/relationships/notesSlide" Target="../notesSlides/notesSlide112.xml"/><Relationship Id="rId7" Type="http://schemas.openxmlformats.org/officeDocument/2006/relationships/chart" Target="../charts/chart416.xml"/><Relationship Id="rId2" Type="http://schemas.openxmlformats.org/officeDocument/2006/relationships/slideLayout" Target="../slideLayouts/slideLayout7.xml"/><Relationship Id="rId1" Type="http://schemas.openxmlformats.org/officeDocument/2006/relationships/tags" Target="../tags/tag139.xml"/><Relationship Id="rId6" Type="http://schemas.openxmlformats.org/officeDocument/2006/relationships/chart" Target="../charts/chart41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3.xml.rels><?xml version="1.0" encoding="UTF-8" standalone="yes"?>
<Relationships xmlns="http://schemas.openxmlformats.org/package/2006/relationships"><Relationship Id="rId3" Type="http://schemas.openxmlformats.org/officeDocument/2006/relationships/notesSlide" Target="../notesSlides/notesSlide113.xml"/><Relationship Id="rId7" Type="http://schemas.openxmlformats.org/officeDocument/2006/relationships/chart" Target="../charts/chart418.xml"/><Relationship Id="rId2" Type="http://schemas.openxmlformats.org/officeDocument/2006/relationships/slideLayout" Target="../slideLayouts/slideLayout7.xml"/><Relationship Id="rId1" Type="http://schemas.openxmlformats.org/officeDocument/2006/relationships/tags" Target="../tags/tag140.xml"/><Relationship Id="rId6" Type="http://schemas.openxmlformats.org/officeDocument/2006/relationships/chart" Target="../charts/chart41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4.xml.rels><?xml version="1.0" encoding="UTF-8" standalone="yes"?>
<Relationships xmlns="http://schemas.openxmlformats.org/package/2006/relationships"><Relationship Id="rId3" Type="http://schemas.openxmlformats.org/officeDocument/2006/relationships/notesSlide" Target="../notesSlides/notesSlide114.xml"/><Relationship Id="rId7" Type="http://schemas.openxmlformats.org/officeDocument/2006/relationships/chart" Target="../charts/chart420.xml"/><Relationship Id="rId2" Type="http://schemas.openxmlformats.org/officeDocument/2006/relationships/slideLayout" Target="../slideLayouts/slideLayout7.xml"/><Relationship Id="rId1" Type="http://schemas.openxmlformats.org/officeDocument/2006/relationships/tags" Target="../tags/tag141.xml"/><Relationship Id="rId6" Type="http://schemas.openxmlformats.org/officeDocument/2006/relationships/chart" Target="../charts/chart41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5.xml.rels><?xml version="1.0" encoding="UTF-8" standalone="yes"?>
<Relationships xmlns="http://schemas.openxmlformats.org/package/2006/relationships"><Relationship Id="rId3" Type="http://schemas.openxmlformats.org/officeDocument/2006/relationships/notesSlide" Target="../notesSlides/notesSlide115.xml"/><Relationship Id="rId7" Type="http://schemas.openxmlformats.org/officeDocument/2006/relationships/chart" Target="../charts/chart422.xml"/><Relationship Id="rId2" Type="http://schemas.openxmlformats.org/officeDocument/2006/relationships/slideLayout" Target="../slideLayouts/slideLayout7.xml"/><Relationship Id="rId1" Type="http://schemas.openxmlformats.org/officeDocument/2006/relationships/tags" Target="../tags/tag142.xml"/><Relationship Id="rId6" Type="http://schemas.openxmlformats.org/officeDocument/2006/relationships/chart" Target="../charts/chart42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6.xml.rels><?xml version="1.0" encoding="UTF-8" standalone="yes"?>
<Relationships xmlns="http://schemas.openxmlformats.org/package/2006/relationships"><Relationship Id="rId3" Type="http://schemas.openxmlformats.org/officeDocument/2006/relationships/notesSlide" Target="../notesSlides/notesSlide116.xml"/><Relationship Id="rId7" Type="http://schemas.openxmlformats.org/officeDocument/2006/relationships/chart" Target="../charts/chart424.xml"/><Relationship Id="rId2" Type="http://schemas.openxmlformats.org/officeDocument/2006/relationships/slideLayout" Target="../slideLayouts/slideLayout7.xml"/><Relationship Id="rId1" Type="http://schemas.openxmlformats.org/officeDocument/2006/relationships/tags" Target="../tags/tag143.xml"/><Relationship Id="rId6" Type="http://schemas.openxmlformats.org/officeDocument/2006/relationships/chart" Target="../charts/chart42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7.xml.rels><?xml version="1.0" encoding="UTF-8" standalone="yes"?>
<Relationships xmlns="http://schemas.openxmlformats.org/package/2006/relationships"><Relationship Id="rId3" Type="http://schemas.openxmlformats.org/officeDocument/2006/relationships/notesSlide" Target="../notesSlides/notesSlide117.xml"/><Relationship Id="rId7" Type="http://schemas.openxmlformats.org/officeDocument/2006/relationships/chart" Target="../charts/chart426.xml"/><Relationship Id="rId2" Type="http://schemas.openxmlformats.org/officeDocument/2006/relationships/slideLayout" Target="../slideLayouts/slideLayout7.xml"/><Relationship Id="rId1" Type="http://schemas.openxmlformats.org/officeDocument/2006/relationships/tags" Target="../tags/tag144.xml"/><Relationship Id="rId6" Type="http://schemas.openxmlformats.org/officeDocument/2006/relationships/chart" Target="../charts/chart42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8.xml.rels><?xml version="1.0" encoding="UTF-8" standalone="yes"?>
<Relationships xmlns="http://schemas.openxmlformats.org/package/2006/relationships"><Relationship Id="rId3" Type="http://schemas.openxmlformats.org/officeDocument/2006/relationships/notesSlide" Target="../notesSlides/notesSlide118.xml"/><Relationship Id="rId7" Type="http://schemas.openxmlformats.org/officeDocument/2006/relationships/chart" Target="../charts/chart428.xml"/><Relationship Id="rId2" Type="http://schemas.openxmlformats.org/officeDocument/2006/relationships/slideLayout" Target="../slideLayouts/slideLayout7.xml"/><Relationship Id="rId1" Type="http://schemas.openxmlformats.org/officeDocument/2006/relationships/tags" Target="../tags/tag145.xml"/><Relationship Id="rId6" Type="http://schemas.openxmlformats.org/officeDocument/2006/relationships/chart" Target="../charts/chart42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9.xml.rels><?xml version="1.0" encoding="UTF-8" standalone="yes"?>
<Relationships xmlns="http://schemas.openxmlformats.org/package/2006/relationships"><Relationship Id="rId3" Type="http://schemas.openxmlformats.org/officeDocument/2006/relationships/notesSlide" Target="../notesSlides/notesSlide119.xml"/><Relationship Id="rId7" Type="http://schemas.openxmlformats.org/officeDocument/2006/relationships/chart" Target="../charts/chart430.xml"/><Relationship Id="rId2" Type="http://schemas.openxmlformats.org/officeDocument/2006/relationships/slideLayout" Target="../slideLayouts/slideLayout7.xml"/><Relationship Id="rId1" Type="http://schemas.openxmlformats.org/officeDocument/2006/relationships/tags" Target="../tags/tag146.xml"/><Relationship Id="rId6" Type="http://schemas.openxmlformats.org/officeDocument/2006/relationships/chart" Target="../charts/chart42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xml.rels><?xml version="1.0" encoding="UTF-8" standalone="yes"?>
<Relationships xmlns="http://schemas.openxmlformats.org/package/2006/relationships"><Relationship Id="rId8" Type="http://schemas.openxmlformats.org/officeDocument/2006/relationships/chart" Target="../charts/chart45.xml"/><Relationship Id="rId3" Type="http://schemas.openxmlformats.org/officeDocument/2006/relationships/notesSlide" Target="../notesSlides/notesSlide12.xml"/><Relationship Id="rId7" Type="http://schemas.openxmlformats.org/officeDocument/2006/relationships/chart" Target="../charts/chart44.xml"/><Relationship Id="rId2" Type="http://schemas.openxmlformats.org/officeDocument/2006/relationships/slideLayout" Target="../slideLayouts/slideLayout7.xml"/><Relationship Id="rId1" Type="http://schemas.openxmlformats.org/officeDocument/2006/relationships/tags" Target="../tags/tag39.xml"/><Relationship Id="rId6" Type="http://schemas.openxmlformats.org/officeDocument/2006/relationships/chart" Target="../charts/chart43.xml"/><Relationship Id="rId11" Type="http://schemas.openxmlformats.org/officeDocument/2006/relationships/chart" Target="../charts/chart48.xml"/><Relationship Id="rId5" Type="http://schemas.openxmlformats.org/officeDocument/2006/relationships/image" Target="../media/image28.emf"/><Relationship Id="rId10" Type="http://schemas.openxmlformats.org/officeDocument/2006/relationships/chart" Target="../charts/chart47.xml"/><Relationship Id="rId4" Type="http://schemas.openxmlformats.org/officeDocument/2006/relationships/oleObject" Target="../embeddings/oleObject27.bin"/><Relationship Id="rId9" Type="http://schemas.openxmlformats.org/officeDocument/2006/relationships/chart" Target="../charts/chart46.xml"/></Relationships>
</file>

<file path=ppt/slides/_rels/slide120.xml.rels><?xml version="1.0" encoding="UTF-8" standalone="yes"?>
<Relationships xmlns="http://schemas.openxmlformats.org/package/2006/relationships"><Relationship Id="rId3" Type="http://schemas.openxmlformats.org/officeDocument/2006/relationships/notesSlide" Target="../notesSlides/notesSlide120.xml"/><Relationship Id="rId7" Type="http://schemas.openxmlformats.org/officeDocument/2006/relationships/chart" Target="../charts/chart432.xml"/><Relationship Id="rId2" Type="http://schemas.openxmlformats.org/officeDocument/2006/relationships/slideLayout" Target="../slideLayouts/slideLayout7.xml"/><Relationship Id="rId1" Type="http://schemas.openxmlformats.org/officeDocument/2006/relationships/tags" Target="../tags/tag147.xml"/><Relationship Id="rId6" Type="http://schemas.openxmlformats.org/officeDocument/2006/relationships/chart" Target="../charts/chart43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1.xml.rels><?xml version="1.0" encoding="UTF-8" standalone="yes"?>
<Relationships xmlns="http://schemas.openxmlformats.org/package/2006/relationships"><Relationship Id="rId3" Type="http://schemas.openxmlformats.org/officeDocument/2006/relationships/notesSlide" Target="../notesSlides/notesSlide121.xml"/><Relationship Id="rId7" Type="http://schemas.openxmlformats.org/officeDocument/2006/relationships/chart" Target="../charts/chart434.xml"/><Relationship Id="rId2" Type="http://schemas.openxmlformats.org/officeDocument/2006/relationships/slideLayout" Target="../slideLayouts/slideLayout7.xml"/><Relationship Id="rId1" Type="http://schemas.openxmlformats.org/officeDocument/2006/relationships/tags" Target="../tags/tag148.xml"/><Relationship Id="rId6" Type="http://schemas.openxmlformats.org/officeDocument/2006/relationships/chart" Target="../charts/chart43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2.xml.rels><?xml version="1.0" encoding="UTF-8" standalone="yes"?>
<Relationships xmlns="http://schemas.openxmlformats.org/package/2006/relationships"><Relationship Id="rId3" Type="http://schemas.openxmlformats.org/officeDocument/2006/relationships/notesSlide" Target="../notesSlides/notesSlide122.xml"/><Relationship Id="rId7" Type="http://schemas.openxmlformats.org/officeDocument/2006/relationships/chart" Target="../charts/chart436.xml"/><Relationship Id="rId2" Type="http://schemas.openxmlformats.org/officeDocument/2006/relationships/slideLayout" Target="../slideLayouts/slideLayout7.xml"/><Relationship Id="rId1" Type="http://schemas.openxmlformats.org/officeDocument/2006/relationships/tags" Target="../tags/tag149.xml"/><Relationship Id="rId6" Type="http://schemas.openxmlformats.org/officeDocument/2006/relationships/chart" Target="../charts/chart43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3.xml.rels><?xml version="1.0" encoding="UTF-8" standalone="yes"?>
<Relationships xmlns="http://schemas.openxmlformats.org/package/2006/relationships"><Relationship Id="rId3" Type="http://schemas.openxmlformats.org/officeDocument/2006/relationships/notesSlide" Target="../notesSlides/notesSlide123.xml"/><Relationship Id="rId7" Type="http://schemas.openxmlformats.org/officeDocument/2006/relationships/chart" Target="../charts/chart438.xml"/><Relationship Id="rId2" Type="http://schemas.openxmlformats.org/officeDocument/2006/relationships/slideLayout" Target="../slideLayouts/slideLayout7.xml"/><Relationship Id="rId1" Type="http://schemas.openxmlformats.org/officeDocument/2006/relationships/tags" Target="../tags/tag150.xml"/><Relationship Id="rId6" Type="http://schemas.openxmlformats.org/officeDocument/2006/relationships/chart" Target="../charts/chart43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4.xml.rels><?xml version="1.0" encoding="UTF-8" standalone="yes"?>
<Relationships xmlns="http://schemas.openxmlformats.org/package/2006/relationships"><Relationship Id="rId3" Type="http://schemas.openxmlformats.org/officeDocument/2006/relationships/notesSlide" Target="../notesSlides/notesSlide124.xml"/><Relationship Id="rId7" Type="http://schemas.openxmlformats.org/officeDocument/2006/relationships/chart" Target="../charts/chart440.xml"/><Relationship Id="rId2" Type="http://schemas.openxmlformats.org/officeDocument/2006/relationships/slideLayout" Target="../slideLayouts/slideLayout7.xml"/><Relationship Id="rId1" Type="http://schemas.openxmlformats.org/officeDocument/2006/relationships/tags" Target="../tags/tag151.xml"/><Relationship Id="rId6" Type="http://schemas.openxmlformats.org/officeDocument/2006/relationships/chart" Target="../charts/chart43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5.xml.rels><?xml version="1.0" encoding="UTF-8" standalone="yes"?>
<Relationships xmlns="http://schemas.openxmlformats.org/package/2006/relationships"><Relationship Id="rId3" Type="http://schemas.openxmlformats.org/officeDocument/2006/relationships/notesSlide" Target="../notesSlides/notesSlide125.xml"/><Relationship Id="rId7" Type="http://schemas.openxmlformats.org/officeDocument/2006/relationships/chart" Target="../charts/chart442.xml"/><Relationship Id="rId2" Type="http://schemas.openxmlformats.org/officeDocument/2006/relationships/slideLayout" Target="../slideLayouts/slideLayout7.xml"/><Relationship Id="rId1" Type="http://schemas.openxmlformats.org/officeDocument/2006/relationships/tags" Target="../tags/tag152.xml"/><Relationship Id="rId6" Type="http://schemas.openxmlformats.org/officeDocument/2006/relationships/chart" Target="../charts/chart44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6.xml.rels><?xml version="1.0" encoding="UTF-8" standalone="yes"?>
<Relationships xmlns="http://schemas.openxmlformats.org/package/2006/relationships"><Relationship Id="rId3" Type="http://schemas.openxmlformats.org/officeDocument/2006/relationships/notesSlide" Target="../notesSlides/notesSlide126.xml"/><Relationship Id="rId7" Type="http://schemas.openxmlformats.org/officeDocument/2006/relationships/chart" Target="../charts/chart444.xml"/><Relationship Id="rId2" Type="http://schemas.openxmlformats.org/officeDocument/2006/relationships/slideLayout" Target="../slideLayouts/slideLayout7.xml"/><Relationship Id="rId1" Type="http://schemas.openxmlformats.org/officeDocument/2006/relationships/tags" Target="../tags/tag153.xml"/><Relationship Id="rId6" Type="http://schemas.openxmlformats.org/officeDocument/2006/relationships/chart" Target="../charts/chart44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7.xml.rels><?xml version="1.0" encoding="UTF-8" standalone="yes"?>
<Relationships xmlns="http://schemas.openxmlformats.org/package/2006/relationships"><Relationship Id="rId3" Type="http://schemas.openxmlformats.org/officeDocument/2006/relationships/notesSlide" Target="../notesSlides/notesSlide127.xml"/><Relationship Id="rId7" Type="http://schemas.openxmlformats.org/officeDocument/2006/relationships/chart" Target="../charts/chart446.xml"/><Relationship Id="rId2" Type="http://schemas.openxmlformats.org/officeDocument/2006/relationships/slideLayout" Target="../slideLayouts/slideLayout7.xml"/><Relationship Id="rId1" Type="http://schemas.openxmlformats.org/officeDocument/2006/relationships/tags" Target="../tags/tag154.xml"/><Relationship Id="rId6" Type="http://schemas.openxmlformats.org/officeDocument/2006/relationships/chart" Target="../charts/chart44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8.xml.rels><?xml version="1.0" encoding="UTF-8" standalone="yes"?>
<Relationships xmlns="http://schemas.openxmlformats.org/package/2006/relationships"><Relationship Id="rId3" Type="http://schemas.openxmlformats.org/officeDocument/2006/relationships/notesSlide" Target="../notesSlides/notesSlide128.xml"/><Relationship Id="rId7" Type="http://schemas.openxmlformats.org/officeDocument/2006/relationships/chart" Target="../charts/chart448.xml"/><Relationship Id="rId2" Type="http://schemas.openxmlformats.org/officeDocument/2006/relationships/slideLayout" Target="../slideLayouts/slideLayout7.xml"/><Relationship Id="rId1" Type="http://schemas.openxmlformats.org/officeDocument/2006/relationships/tags" Target="../tags/tag155.xml"/><Relationship Id="rId6" Type="http://schemas.openxmlformats.org/officeDocument/2006/relationships/chart" Target="../charts/chart44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9.xml.rels><?xml version="1.0" encoding="UTF-8" standalone="yes"?>
<Relationships xmlns="http://schemas.openxmlformats.org/package/2006/relationships"><Relationship Id="rId3" Type="http://schemas.openxmlformats.org/officeDocument/2006/relationships/notesSlide" Target="../notesSlides/notesSlide129.xml"/><Relationship Id="rId7" Type="http://schemas.openxmlformats.org/officeDocument/2006/relationships/chart" Target="../charts/chart450.xml"/><Relationship Id="rId2" Type="http://schemas.openxmlformats.org/officeDocument/2006/relationships/slideLayout" Target="../slideLayouts/slideLayout7.xml"/><Relationship Id="rId1" Type="http://schemas.openxmlformats.org/officeDocument/2006/relationships/tags" Target="../tags/tag156.xml"/><Relationship Id="rId6" Type="http://schemas.openxmlformats.org/officeDocument/2006/relationships/chart" Target="../charts/chart44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7" Type="http://schemas.openxmlformats.org/officeDocument/2006/relationships/chart" Target="../charts/chart50.xml"/><Relationship Id="rId2" Type="http://schemas.openxmlformats.org/officeDocument/2006/relationships/slideLayout" Target="../slideLayouts/slideLayout7.xml"/><Relationship Id="rId1" Type="http://schemas.openxmlformats.org/officeDocument/2006/relationships/tags" Target="../tags/tag40.xml"/><Relationship Id="rId6" Type="http://schemas.openxmlformats.org/officeDocument/2006/relationships/chart" Target="../charts/chart4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0.xml.rels><?xml version="1.0" encoding="UTF-8" standalone="yes"?>
<Relationships xmlns="http://schemas.openxmlformats.org/package/2006/relationships"><Relationship Id="rId3" Type="http://schemas.openxmlformats.org/officeDocument/2006/relationships/notesSlide" Target="../notesSlides/notesSlide130.xml"/><Relationship Id="rId7" Type="http://schemas.openxmlformats.org/officeDocument/2006/relationships/chart" Target="../charts/chart452.xml"/><Relationship Id="rId2" Type="http://schemas.openxmlformats.org/officeDocument/2006/relationships/slideLayout" Target="../slideLayouts/slideLayout7.xml"/><Relationship Id="rId1" Type="http://schemas.openxmlformats.org/officeDocument/2006/relationships/tags" Target="../tags/tag157.xml"/><Relationship Id="rId6" Type="http://schemas.openxmlformats.org/officeDocument/2006/relationships/chart" Target="../charts/chart45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1.xml.rels><?xml version="1.0" encoding="UTF-8" standalone="yes"?>
<Relationships xmlns="http://schemas.openxmlformats.org/package/2006/relationships"><Relationship Id="rId3" Type="http://schemas.openxmlformats.org/officeDocument/2006/relationships/notesSlide" Target="../notesSlides/notesSlide131.xml"/><Relationship Id="rId7" Type="http://schemas.openxmlformats.org/officeDocument/2006/relationships/chart" Target="../charts/chart454.xml"/><Relationship Id="rId2" Type="http://schemas.openxmlformats.org/officeDocument/2006/relationships/slideLayout" Target="../slideLayouts/slideLayout7.xml"/><Relationship Id="rId1" Type="http://schemas.openxmlformats.org/officeDocument/2006/relationships/tags" Target="../tags/tag158.xml"/><Relationship Id="rId6" Type="http://schemas.openxmlformats.org/officeDocument/2006/relationships/chart" Target="../charts/chart45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2.xml.rels><?xml version="1.0" encoding="UTF-8" standalone="yes"?>
<Relationships xmlns="http://schemas.openxmlformats.org/package/2006/relationships"><Relationship Id="rId3" Type="http://schemas.openxmlformats.org/officeDocument/2006/relationships/notesSlide" Target="../notesSlides/notesSlide132.xml"/><Relationship Id="rId7" Type="http://schemas.openxmlformats.org/officeDocument/2006/relationships/chart" Target="../charts/chart456.xml"/><Relationship Id="rId2" Type="http://schemas.openxmlformats.org/officeDocument/2006/relationships/slideLayout" Target="../slideLayouts/slideLayout7.xml"/><Relationship Id="rId1" Type="http://schemas.openxmlformats.org/officeDocument/2006/relationships/tags" Target="../tags/tag159.xml"/><Relationship Id="rId6" Type="http://schemas.openxmlformats.org/officeDocument/2006/relationships/chart" Target="../charts/chart45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3.xml.rels><?xml version="1.0" encoding="UTF-8" standalone="yes"?>
<Relationships xmlns="http://schemas.openxmlformats.org/package/2006/relationships"><Relationship Id="rId3" Type="http://schemas.openxmlformats.org/officeDocument/2006/relationships/notesSlide" Target="../notesSlides/notesSlide133.xml"/><Relationship Id="rId7" Type="http://schemas.openxmlformats.org/officeDocument/2006/relationships/chart" Target="../charts/chart458.xml"/><Relationship Id="rId2" Type="http://schemas.openxmlformats.org/officeDocument/2006/relationships/slideLayout" Target="../slideLayouts/slideLayout7.xml"/><Relationship Id="rId1" Type="http://schemas.openxmlformats.org/officeDocument/2006/relationships/tags" Target="../tags/tag160.xml"/><Relationship Id="rId6" Type="http://schemas.openxmlformats.org/officeDocument/2006/relationships/chart" Target="../charts/chart45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4.xml.rels><?xml version="1.0" encoding="UTF-8" standalone="yes"?>
<Relationships xmlns="http://schemas.openxmlformats.org/package/2006/relationships"><Relationship Id="rId3" Type="http://schemas.openxmlformats.org/officeDocument/2006/relationships/notesSlide" Target="../notesSlides/notesSlide134.xml"/><Relationship Id="rId7" Type="http://schemas.openxmlformats.org/officeDocument/2006/relationships/chart" Target="../charts/chart460.xml"/><Relationship Id="rId2" Type="http://schemas.openxmlformats.org/officeDocument/2006/relationships/slideLayout" Target="../slideLayouts/slideLayout7.xml"/><Relationship Id="rId1" Type="http://schemas.openxmlformats.org/officeDocument/2006/relationships/tags" Target="../tags/tag161.xml"/><Relationship Id="rId6" Type="http://schemas.openxmlformats.org/officeDocument/2006/relationships/chart" Target="../charts/chart45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5.xml.rels><?xml version="1.0" encoding="UTF-8" standalone="yes"?>
<Relationships xmlns="http://schemas.openxmlformats.org/package/2006/relationships"><Relationship Id="rId3" Type="http://schemas.openxmlformats.org/officeDocument/2006/relationships/notesSlide" Target="../notesSlides/notesSlide135.xml"/><Relationship Id="rId7" Type="http://schemas.openxmlformats.org/officeDocument/2006/relationships/chart" Target="../charts/chart462.xml"/><Relationship Id="rId2" Type="http://schemas.openxmlformats.org/officeDocument/2006/relationships/slideLayout" Target="../slideLayouts/slideLayout7.xml"/><Relationship Id="rId1" Type="http://schemas.openxmlformats.org/officeDocument/2006/relationships/tags" Target="../tags/tag162.xml"/><Relationship Id="rId6" Type="http://schemas.openxmlformats.org/officeDocument/2006/relationships/chart" Target="../charts/chart46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6.xml.rels><?xml version="1.0" encoding="UTF-8" standalone="yes"?>
<Relationships xmlns="http://schemas.openxmlformats.org/package/2006/relationships"><Relationship Id="rId3" Type="http://schemas.openxmlformats.org/officeDocument/2006/relationships/notesSlide" Target="../notesSlides/notesSlide136.xml"/><Relationship Id="rId7" Type="http://schemas.openxmlformats.org/officeDocument/2006/relationships/chart" Target="../charts/chart464.xml"/><Relationship Id="rId2" Type="http://schemas.openxmlformats.org/officeDocument/2006/relationships/slideLayout" Target="../slideLayouts/slideLayout7.xml"/><Relationship Id="rId1" Type="http://schemas.openxmlformats.org/officeDocument/2006/relationships/tags" Target="../tags/tag163.xml"/><Relationship Id="rId6" Type="http://schemas.openxmlformats.org/officeDocument/2006/relationships/chart" Target="../charts/chart46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7.xml.rels><?xml version="1.0" encoding="UTF-8" standalone="yes"?>
<Relationships xmlns="http://schemas.openxmlformats.org/package/2006/relationships"><Relationship Id="rId3" Type="http://schemas.openxmlformats.org/officeDocument/2006/relationships/notesSlide" Target="../notesSlides/notesSlide137.xml"/><Relationship Id="rId7" Type="http://schemas.openxmlformats.org/officeDocument/2006/relationships/chart" Target="../charts/chart466.xml"/><Relationship Id="rId2" Type="http://schemas.openxmlformats.org/officeDocument/2006/relationships/slideLayout" Target="../slideLayouts/slideLayout7.xml"/><Relationship Id="rId1" Type="http://schemas.openxmlformats.org/officeDocument/2006/relationships/tags" Target="../tags/tag164.xml"/><Relationship Id="rId6" Type="http://schemas.openxmlformats.org/officeDocument/2006/relationships/chart" Target="../charts/chart46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8.xml.rels><?xml version="1.0" encoding="UTF-8" standalone="yes"?>
<Relationships xmlns="http://schemas.openxmlformats.org/package/2006/relationships"><Relationship Id="rId3" Type="http://schemas.openxmlformats.org/officeDocument/2006/relationships/notesSlide" Target="../notesSlides/notesSlide138.xml"/><Relationship Id="rId7" Type="http://schemas.openxmlformats.org/officeDocument/2006/relationships/chart" Target="../charts/chart468.xml"/><Relationship Id="rId2" Type="http://schemas.openxmlformats.org/officeDocument/2006/relationships/slideLayout" Target="../slideLayouts/slideLayout7.xml"/><Relationship Id="rId1" Type="http://schemas.openxmlformats.org/officeDocument/2006/relationships/tags" Target="../tags/tag165.xml"/><Relationship Id="rId6" Type="http://schemas.openxmlformats.org/officeDocument/2006/relationships/chart" Target="../charts/chart46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9.xml.rels><?xml version="1.0" encoding="UTF-8" standalone="yes"?>
<Relationships xmlns="http://schemas.openxmlformats.org/package/2006/relationships"><Relationship Id="rId3" Type="http://schemas.openxmlformats.org/officeDocument/2006/relationships/notesSlide" Target="../notesSlides/notesSlide139.xml"/><Relationship Id="rId7" Type="http://schemas.openxmlformats.org/officeDocument/2006/relationships/chart" Target="../charts/chart470.xml"/><Relationship Id="rId2" Type="http://schemas.openxmlformats.org/officeDocument/2006/relationships/slideLayout" Target="../slideLayouts/slideLayout7.xml"/><Relationship Id="rId1" Type="http://schemas.openxmlformats.org/officeDocument/2006/relationships/tags" Target="../tags/tag166.xml"/><Relationship Id="rId6" Type="http://schemas.openxmlformats.org/officeDocument/2006/relationships/chart" Target="../charts/chart46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xml.rels><?xml version="1.0" encoding="UTF-8" standalone="yes"?>
<Relationships xmlns="http://schemas.openxmlformats.org/package/2006/relationships"><Relationship Id="rId8" Type="http://schemas.openxmlformats.org/officeDocument/2006/relationships/chart" Target="../charts/chart53.xml"/><Relationship Id="rId3" Type="http://schemas.openxmlformats.org/officeDocument/2006/relationships/notesSlide" Target="../notesSlides/notesSlide14.xml"/><Relationship Id="rId7" Type="http://schemas.openxmlformats.org/officeDocument/2006/relationships/chart" Target="../charts/chart52.xml"/><Relationship Id="rId2" Type="http://schemas.openxmlformats.org/officeDocument/2006/relationships/slideLayout" Target="../slideLayouts/slideLayout7.xml"/><Relationship Id="rId1" Type="http://schemas.openxmlformats.org/officeDocument/2006/relationships/tags" Target="../tags/tag41.xml"/><Relationship Id="rId6" Type="http://schemas.openxmlformats.org/officeDocument/2006/relationships/chart" Target="../charts/chart51.xml"/><Relationship Id="rId11" Type="http://schemas.openxmlformats.org/officeDocument/2006/relationships/chart" Target="../charts/chart56.xml"/><Relationship Id="rId5" Type="http://schemas.openxmlformats.org/officeDocument/2006/relationships/image" Target="../media/image28.emf"/><Relationship Id="rId10" Type="http://schemas.openxmlformats.org/officeDocument/2006/relationships/chart" Target="../charts/chart55.xml"/><Relationship Id="rId4" Type="http://schemas.openxmlformats.org/officeDocument/2006/relationships/oleObject" Target="../embeddings/oleObject27.bin"/><Relationship Id="rId9" Type="http://schemas.openxmlformats.org/officeDocument/2006/relationships/chart" Target="../charts/chart54.xml"/></Relationships>
</file>

<file path=ppt/slides/_rels/slide140.xml.rels><?xml version="1.0" encoding="UTF-8" standalone="yes"?>
<Relationships xmlns="http://schemas.openxmlformats.org/package/2006/relationships"><Relationship Id="rId3" Type="http://schemas.openxmlformats.org/officeDocument/2006/relationships/notesSlide" Target="../notesSlides/notesSlide140.xml"/><Relationship Id="rId7" Type="http://schemas.openxmlformats.org/officeDocument/2006/relationships/chart" Target="../charts/chart472.xml"/><Relationship Id="rId2" Type="http://schemas.openxmlformats.org/officeDocument/2006/relationships/slideLayout" Target="../slideLayouts/slideLayout7.xml"/><Relationship Id="rId1" Type="http://schemas.openxmlformats.org/officeDocument/2006/relationships/tags" Target="../tags/tag167.xml"/><Relationship Id="rId6" Type="http://schemas.openxmlformats.org/officeDocument/2006/relationships/chart" Target="../charts/chart47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1.xml.rels><?xml version="1.0" encoding="UTF-8" standalone="yes"?>
<Relationships xmlns="http://schemas.openxmlformats.org/package/2006/relationships"><Relationship Id="rId3" Type="http://schemas.openxmlformats.org/officeDocument/2006/relationships/notesSlide" Target="../notesSlides/notesSlide141.xml"/><Relationship Id="rId7" Type="http://schemas.openxmlformats.org/officeDocument/2006/relationships/chart" Target="../charts/chart474.xml"/><Relationship Id="rId2" Type="http://schemas.openxmlformats.org/officeDocument/2006/relationships/slideLayout" Target="../slideLayouts/slideLayout7.xml"/><Relationship Id="rId1" Type="http://schemas.openxmlformats.org/officeDocument/2006/relationships/tags" Target="../tags/tag168.xml"/><Relationship Id="rId6" Type="http://schemas.openxmlformats.org/officeDocument/2006/relationships/chart" Target="../charts/chart47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2.xml.rels><?xml version="1.0" encoding="UTF-8" standalone="yes"?>
<Relationships xmlns="http://schemas.openxmlformats.org/package/2006/relationships"><Relationship Id="rId3" Type="http://schemas.openxmlformats.org/officeDocument/2006/relationships/notesSlide" Target="../notesSlides/notesSlide142.xml"/><Relationship Id="rId7" Type="http://schemas.openxmlformats.org/officeDocument/2006/relationships/chart" Target="../charts/chart476.xml"/><Relationship Id="rId2" Type="http://schemas.openxmlformats.org/officeDocument/2006/relationships/slideLayout" Target="../slideLayouts/slideLayout7.xml"/><Relationship Id="rId1" Type="http://schemas.openxmlformats.org/officeDocument/2006/relationships/tags" Target="../tags/tag169.xml"/><Relationship Id="rId6" Type="http://schemas.openxmlformats.org/officeDocument/2006/relationships/chart" Target="../charts/chart47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3.xml.rels><?xml version="1.0" encoding="UTF-8" standalone="yes"?>
<Relationships xmlns="http://schemas.openxmlformats.org/package/2006/relationships"><Relationship Id="rId3" Type="http://schemas.openxmlformats.org/officeDocument/2006/relationships/notesSlide" Target="../notesSlides/notesSlide143.xml"/><Relationship Id="rId7" Type="http://schemas.openxmlformats.org/officeDocument/2006/relationships/chart" Target="../charts/chart478.xml"/><Relationship Id="rId2" Type="http://schemas.openxmlformats.org/officeDocument/2006/relationships/slideLayout" Target="../slideLayouts/slideLayout7.xml"/><Relationship Id="rId1" Type="http://schemas.openxmlformats.org/officeDocument/2006/relationships/tags" Target="../tags/tag170.xml"/><Relationship Id="rId6" Type="http://schemas.openxmlformats.org/officeDocument/2006/relationships/chart" Target="../charts/chart47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4.xml.rels><?xml version="1.0" encoding="UTF-8" standalone="yes"?>
<Relationships xmlns="http://schemas.openxmlformats.org/package/2006/relationships"><Relationship Id="rId3" Type="http://schemas.openxmlformats.org/officeDocument/2006/relationships/notesSlide" Target="../notesSlides/notesSlide144.xml"/><Relationship Id="rId7" Type="http://schemas.openxmlformats.org/officeDocument/2006/relationships/chart" Target="../charts/chart480.xml"/><Relationship Id="rId2" Type="http://schemas.openxmlformats.org/officeDocument/2006/relationships/slideLayout" Target="../slideLayouts/slideLayout7.xml"/><Relationship Id="rId1" Type="http://schemas.openxmlformats.org/officeDocument/2006/relationships/tags" Target="../tags/tag171.xml"/><Relationship Id="rId6" Type="http://schemas.openxmlformats.org/officeDocument/2006/relationships/chart" Target="../charts/chart47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5.xml.rels><?xml version="1.0" encoding="UTF-8" standalone="yes"?>
<Relationships xmlns="http://schemas.openxmlformats.org/package/2006/relationships"><Relationship Id="rId3" Type="http://schemas.openxmlformats.org/officeDocument/2006/relationships/notesSlide" Target="../notesSlides/notesSlide145.xml"/><Relationship Id="rId7" Type="http://schemas.openxmlformats.org/officeDocument/2006/relationships/chart" Target="../charts/chart482.xml"/><Relationship Id="rId2" Type="http://schemas.openxmlformats.org/officeDocument/2006/relationships/slideLayout" Target="../slideLayouts/slideLayout7.xml"/><Relationship Id="rId1" Type="http://schemas.openxmlformats.org/officeDocument/2006/relationships/tags" Target="../tags/tag172.xml"/><Relationship Id="rId6" Type="http://schemas.openxmlformats.org/officeDocument/2006/relationships/chart" Target="../charts/chart48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6.xml.rels><?xml version="1.0" encoding="UTF-8" standalone="yes"?>
<Relationships xmlns="http://schemas.openxmlformats.org/package/2006/relationships"><Relationship Id="rId3" Type="http://schemas.openxmlformats.org/officeDocument/2006/relationships/notesSlide" Target="../notesSlides/notesSlide146.xml"/><Relationship Id="rId7" Type="http://schemas.openxmlformats.org/officeDocument/2006/relationships/chart" Target="../charts/chart484.xml"/><Relationship Id="rId2" Type="http://schemas.openxmlformats.org/officeDocument/2006/relationships/slideLayout" Target="../slideLayouts/slideLayout7.xml"/><Relationship Id="rId1" Type="http://schemas.openxmlformats.org/officeDocument/2006/relationships/tags" Target="../tags/tag173.xml"/><Relationship Id="rId6" Type="http://schemas.openxmlformats.org/officeDocument/2006/relationships/chart" Target="../charts/chart48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7.xml.rels><?xml version="1.0" encoding="UTF-8" standalone="yes"?>
<Relationships xmlns="http://schemas.openxmlformats.org/package/2006/relationships"><Relationship Id="rId3" Type="http://schemas.openxmlformats.org/officeDocument/2006/relationships/notesSlide" Target="../notesSlides/notesSlide147.xml"/><Relationship Id="rId7" Type="http://schemas.openxmlformats.org/officeDocument/2006/relationships/chart" Target="../charts/chart486.xml"/><Relationship Id="rId2" Type="http://schemas.openxmlformats.org/officeDocument/2006/relationships/slideLayout" Target="../slideLayouts/slideLayout7.xml"/><Relationship Id="rId1" Type="http://schemas.openxmlformats.org/officeDocument/2006/relationships/tags" Target="../tags/tag174.xml"/><Relationship Id="rId6" Type="http://schemas.openxmlformats.org/officeDocument/2006/relationships/chart" Target="../charts/chart48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8.xml.rels><?xml version="1.0" encoding="UTF-8" standalone="yes"?>
<Relationships xmlns="http://schemas.openxmlformats.org/package/2006/relationships"><Relationship Id="rId3" Type="http://schemas.openxmlformats.org/officeDocument/2006/relationships/notesSlide" Target="../notesSlides/notesSlide148.xml"/><Relationship Id="rId7" Type="http://schemas.openxmlformats.org/officeDocument/2006/relationships/chart" Target="../charts/chart488.xml"/><Relationship Id="rId2" Type="http://schemas.openxmlformats.org/officeDocument/2006/relationships/slideLayout" Target="../slideLayouts/slideLayout7.xml"/><Relationship Id="rId1" Type="http://schemas.openxmlformats.org/officeDocument/2006/relationships/tags" Target="../tags/tag175.xml"/><Relationship Id="rId6" Type="http://schemas.openxmlformats.org/officeDocument/2006/relationships/chart" Target="../charts/chart48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9.xml.rels><?xml version="1.0" encoding="UTF-8" standalone="yes"?>
<Relationships xmlns="http://schemas.openxmlformats.org/package/2006/relationships"><Relationship Id="rId3" Type="http://schemas.openxmlformats.org/officeDocument/2006/relationships/notesSlide" Target="../notesSlides/notesSlide149.xml"/><Relationship Id="rId7" Type="http://schemas.openxmlformats.org/officeDocument/2006/relationships/chart" Target="../charts/chart490.xml"/><Relationship Id="rId2" Type="http://schemas.openxmlformats.org/officeDocument/2006/relationships/slideLayout" Target="../slideLayouts/slideLayout7.xml"/><Relationship Id="rId1" Type="http://schemas.openxmlformats.org/officeDocument/2006/relationships/tags" Target="../tags/tag176.xml"/><Relationship Id="rId6" Type="http://schemas.openxmlformats.org/officeDocument/2006/relationships/chart" Target="../charts/chart48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7" Type="http://schemas.openxmlformats.org/officeDocument/2006/relationships/chart" Target="../charts/chart58.xml"/><Relationship Id="rId2" Type="http://schemas.openxmlformats.org/officeDocument/2006/relationships/slideLayout" Target="../slideLayouts/slideLayout7.xml"/><Relationship Id="rId1" Type="http://schemas.openxmlformats.org/officeDocument/2006/relationships/tags" Target="../tags/tag42.xml"/><Relationship Id="rId6" Type="http://schemas.openxmlformats.org/officeDocument/2006/relationships/chart" Target="../charts/chart5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0.xml.rels><?xml version="1.0" encoding="UTF-8" standalone="yes"?>
<Relationships xmlns="http://schemas.openxmlformats.org/package/2006/relationships"><Relationship Id="rId3" Type="http://schemas.openxmlformats.org/officeDocument/2006/relationships/notesSlide" Target="../notesSlides/notesSlide150.xml"/><Relationship Id="rId7" Type="http://schemas.openxmlformats.org/officeDocument/2006/relationships/chart" Target="../charts/chart492.xml"/><Relationship Id="rId2" Type="http://schemas.openxmlformats.org/officeDocument/2006/relationships/slideLayout" Target="../slideLayouts/slideLayout7.xml"/><Relationship Id="rId1" Type="http://schemas.openxmlformats.org/officeDocument/2006/relationships/tags" Target="../tags/tag177.xml"/><Relationship Id="rId6" Type="http://schemas.openxmlformats.org/officeDocument/2006/relationships/chart" Target="../charts/chart49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1.xml.rels><?xml version="1.0" encoding="UTF-8" standalone="yes"?>
<Relationships xmlns="http://schemas.openxmlformats.org/package/2006/relationships"><Relationship Id="rId3" Type="http://schemas.openxmlformats.org/officeDocument/2006/relationships/notesSlide" Target="../notesSlides/notesSlide151.xml"/><Relationship Id="rId7" Type="http://schemas.openxmlformats.org/officeDocument/2006/relationships/chart" Target="../charts/chart494.xml"/><Relationship Id="rId2" Type="http://schemas.openxmlformats.org/officeDocument/2006/relationships/slideLayout" Target="../slideLayouts/slideLayout7.xml"/><Relationship Id="rId1" Type="http://schemas.openxmlformats.org/officeDocument/2006/relationships/tags" Target="../tags/tag178.xml"/><Relationship Id="rId6" Type="http://schemas.openxmlformats.org/officeDocument/2006/relationships/chart" Target="../charts/chart49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2.xml.rels><?xml version="1.0" encoding="UTF-8" standalone="yes"?>
<Relationships xmlns="http://schemas.openxmlformats.org/package/2006/relationships"><Relationship Id="rId3" Type="http://schemas.openxmlformats.org/officeDocument/2006/relationships/notesSlide" Target="../notesSlides/notesSlide152.xml"/><Relationship Id="rId7" Type="http://schemas.openxmlformats.org/officeDocument/2006/relationships/chart" Target="../charts/chart496.xml"/><Relationship Id="rId2" Type="http://schemas.openxmlformats.org/officeDocument/2006/relationships/slideLayout" Target="../slideLayouts/slideLayout7.xml"/><Relationship Id="rId1" Type="http://schemas.openxmlformats.org/officeDocument/2006/relationships/tags" Target="../tags/tag179.xml"/><Relationship Id="rId6" Type="http://schemas.openxmlformats.org/officeDocument/2006/relationships/chart" Target="../charts/chart49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3.xml.rels><?xml version="1.0" encoding="UTF-8" standalone="yes"?>
<Relationships xmlns="http://schemas.openxmlformats.org/package/2006/relationships"><Relationship Id="rId3" Type="http://schemas.openxmlformats.org/officeDocument/2006/relationships/notesSlide" Target="../notesSlides/notesSlide153.xml"/><Relationship Id="rId7" Type="http://schemas.openxmlformats.org/officeDocument/2006/relationships/chart" Target="../charts/chart498.xml"/><Relationship Id="rId2" Type="http://schemas.openxmlformats.org/officeDocument/2006/relationships/slideLayout" Target="../slideLayouts/slideLayout7.xml"/><Relationship Id="rId1" Type="http://schemas.openxmlformats.org/officeDocument/2006/relationships/tags" Target="../tags/tag180.xml"/><Relationship Id="rId6" Type="http://schemas.openxmlformats.org/officeDocument/2006/relationships/chart" Target="../charts/chart49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4.xml.rels><?xml version="1.0" encoding="UTF-8" standalone="yes"?>
<Relationships xmlns="http://schemas.openxmlformats.org/package/2006/relationships"><Relationship Id="rId3" Type="http://schemas.openxmlformats.org/officeDocument/2006/relationships/notesSlide" Target="../notesSlides/notesSlide154.xml"/><Relationship Id="rId7" Type="http://schemas.openxmlformats.org/officeDocument/2006/relationships/chart" Target="../charts/chart500.xml"/><Relationship Id="rId2" Type="http://schemas.openxmlformats.org/officeDocument/2006/relationships/slideLayout" Target="../slideLayouts/slideLayout7.xml"/><Relationship Id="rId1" Type="http://schemas.openxmlformats.org/officeDocument/2006/relationships/tags" Target="../tags/tag181.xml"/><Relationship Id="rId6" Type="http://schemas.openxmlformats.org/officeDocument/2006/relationships/chart" Target="../charts/chart49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5.xml.rels><?xml version="1.0" encoding="UTF-8" standalone="yes"?>
<Relationships xmlns="http://schemas.openxmlformats.org/package/2006/relationships"><Relationship Id="rId3" Type="http://schemas.openxmlformats.org/officeDocument/2006/relationships/notesSlide" Target="../notesSlides/notesSlide155.xml"/><Relationship Id="rId7" Type="http://schemas.openxmlformats.org/officeDocument/2006/relationships/chart" Target="../charts/chart502.xml"/><Relationship Id="rId2" Type="http://schemas.openxmlformats.org/officeDocument/2006/relationships/slideLayout" Target="../slideLayouts/slideLayout7.xml"/><Relationship Id="rId1" Type="http://schemas.openxmlformats.org/officeDocument/2006/relationships/tags" Target="../tags/tag182.xml"/><Relationship Id="rId6" Type="http://schemas.openxmlformats.org/officeDocument/2006/relationships/chart" Target="../charts/chart50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6.xml.rels><?xml version="1.0" encoding="UTF-8" standalone="yes"?>
<Relationships xmlns="http://schemas.openxmlformats.org/package/2006/relationships"><Relationship Id="rId3" Type="http://schemas.openxmlformats.org/officeDocument/2006/relationships/notesSlide" Target="../notesSlides/notesSlide156.xml"/><Relationship Id="rId7" Type="http://schemas.openxmlformats.org/officeDocument/2006/relationships/chart" Target="../charts/chart504.xml"/><Relationship Id="rId2" Type="http://schemas.openxmlformats.org/officeDocument/2006/relationships/slideLayout" Target="../slideLayouts/slideLayout7.xml"/><Relationship Id="rId1" Type="http://schemas.openxmlformats.org/officeDocument/2006/relationships/tags" Target="../tags/tag183.xml"/><Relationship Id="rId6" Type="http://schemas.openxmlformats.org/officeDocument/2006/relationships/chart" Target="../charts/chart50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7.xml.rels><?xml version="1.0" encoding="UTF-8" standalone="yes"?>
<Relationships xmlns="http://schemas.openxmlformats.org/package/2006/relationships"><Relationship Id="rId3" Type="http://schemas.openxmlformats.org/officeDocument/2006/relationships/notesSlide" Target="../notesSlides/notesSlide157.xml"/><Relationship Id="rId7" Type="http://schemas.openxmlformats.org/officeDocument/2006/relationships/chart" Target="../charts/chart506.xml"/><Relationship Id="rId2" Type="http://schemas.openxmlformats.org/officeDocument/2006/relationships/slideLayout" Target="../slideLayouts/slideLayout7.xml"/><Relationship Id="rId1" Type="http://schemas.openxmlformats.org/officeDocument/2006/relationships/tags" Target="../tags/tag184.xml"/><Relationship Id="rId6" Type="http://schemas.openxmlformats.org/officeDocument/2006/relationships/chart" Target="../charts/chart50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8.xml.rels><?xml version="1.0" encoding="UTF-8" standalone="yes"?>
<Relationships xmlns="http://schemas.openxmlformats.org/package/2006/relationships"><Relationship Id="rId3" Type="http://schemas.openxmlformats.org/officeDocument/2006/relationships/notesSlide" Target="../notesSlides/notesSlide158.xml"/><Relationship Id="rId7" Type="http://schemas.openxmlformats.org/officeDocument/2006/relationships/chart" Target="../charts/chart508.xml"/><Relationship Id="rId2" Type="http://schemas.openxmlformats.org/officeDocument/2006/relationships/slideLayout" Target="../slideLayouts/slideLayout7.xml"/><Relationship Id="rId1" Type="http://schemas.openxmlformats.org/officeDocument/2006/relationships/tags" Target="../tags/tag185.xml"/><Relationship Id="rId6" Type="http://schemas.openxmlformats.org/officeDocument/2006/relationships/chart" Target="../charts/chart50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9.xml.rels><?xml version="1.0" encoding="UTF-8" standalone="yes"?>
<Relationships xmlns="http://schemas.openxmlformats.org/package/2006/relationships"><Relationship Id="rId3" Type="http://schemas.openxmlformats.org/officeDocument/2006/relationships/notesSlide" Target="../notesSlides/notesSlide159.xml"/><Relationship Id="rId7" Type="http://schemas.openxmlformats.org/officeDocument/2006/relationships/chart" Target="../charts/chart510.xml"/><Relationship Id="rId2" Type="http://schemas.openxmlformats.org/officeDocument/2006/relationships/slideLayout" Target="../slideLayouts/slideLayout7.xml"/><Relationship Id="rId1" Type="http://schemas.openxmlformats.org/officeDocument/2006/relationships/tags" Target="../tags/tag186.xml"/><Relationship Id="rId6" Type="http://schemas.openxmlformats.org/officeDocument/2006/relationships/chart" Target="../charts/chart50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xml.rels><?xml version="1.0" encoding="UTF-8" standalone="yes"?>
<Relationships xmlns="http://schemas.openxmlformats.org/package/2006/relationships"><Relationship Id="rId8" Type="http://schemas.openxmlformats.org/officeDocument/2006/relationships/chart" Target="../charts/chart61.xml"/><Relationship Id="rId3" Type="http://schemas.openxmlformats.org/officeDocument/2006/relationships/notesSlide" Target="../notesSlides/notesSlide16.xml"/><Relationship Id="rId7" Type="http://schemas.openxmlformats.org/officeDocument/2006/relationships/chart" Target="../charts/chart60.xml"/><Relationship Id="rId2" Type="http://schemas.openxmlformats.org/officeDocument/2006/relationships/slideLayout" Target="../slideLayouts/slideLayout7.xml"/><Relationship Id="rId1" Type="http://schemas.openxmlformats.org/officeDocument/2006/relationships/tags" Target="../tags/tag43.xml"/><Relationship Id="rId6" Type="http://schemas.openxmlformats.org/officeDocument/2006/relationships/chart" Target="../charts/chart59.xml"/><Relationship Id="rId11" Type="http://schemas.openxmlformats.org/officeDocument/2006/relationships/chart" Target="../charts/chart64.xml"/><Relationship Id="rId5" Type="http://schemas.openxmlformats.org/officeDocument/2006/relationships/image" Target="../media/image28.emf"/><Relationship Id="rId10" Type="http://schemas.openxmlformats.org/officeDocument/2006/relationships/chart" Target="../charts/chart63.xml"/><Relationship Id="rId4" Type="http://schemas.openxmlformats.org/officeDocument/2006/relationships/oleObject" Target="../embeddings/oleObject27.bin"/><Relationship Id="rId9" Type="http://schemas.openxmlformats.org/officeDocument/2006/relationships/chart" Target="../charts/chart62.xml"/></Relationships>
</file>

<file path=ppt/slides/_rels/slide160.xml.rels><?xml version="1.0" encoding="UTF-8" standalone="yes"?>
<Relationships xmlns="http://schemas.openxmlformats.org/package/2006/relationships"><Relationship Id="rId3" Type="http://schemas.openxmlformats.org/officeDocument/2006/relationships/notesSlide" Target="../notesSlides/notesSlide160.xml"/><Relationship Id="rId7" Type="http://schemas.openxmlformats.org/officeDocument/2006/relationships/chart" Target="../charts/chart512.xml"/><Relationship Id="rId2" Type="http://schemas.openxmlformats.org/officeDocument/2006/relationships/slideLayout" Target="../slideLayouts/slideLayout7.xml"/><Relationship Id="rId1" Type="http://schemas.openxmlformats.org/officeDocument/2006/relationships/tags" Target="../tags/tag187.xml"/><Relationship Id="rId6" Type="http://schemas.openxmlformats.org/officeDocument/2006/relationships/chart" Target="../charts/chart51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1.xml.rels><?xml version="1.0" encoding="UTF-8" standalone="yes"?>
<Relationships xmlns="http://schemas.openxmlformats.org/package/2006/relationships"><Relationship Id="rId3" Type="http://schemas.openxmlformats.org/officeDocument/2006/relationships/notesSlide" Target="../notesSlides/notesSlide161.xml"/><Relationship Id="rId7" Type="http://schemas.openxmlformats.org/officeDocument/2006/relationships/chart" Target="../charts/chart514.xml"/><Relationship Id="rId2" Type="http://schemas.openxmlformats.org/officeDocument/2006/relationships/slideLayout" Target="../slideLayouts/slideLayout7.xml"/><Relationship Id="rId1" Type="http://schemas.openxmlformats.org/officeDocument/2006/relationships/tags" Target="../tags/tag188.xml"/><Relationship Id="rId6" Type="http://schemas.openxmlformats.org/officeDocument/2006/relationships/chart" Target="../charts/chart51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2.xml.rels><?xml version="1.0" encoding="UTF-8" standalone="yes"?>
<Relationships xmlns="http://schemas.openxmlformats.org/package/2006/relationships"><Relationship Id="rId3" Type="http://schemas.openxmlformats.org/officeDocument/2006/relationships/notesSlide" Target="../notesSlides/notesSlide162.xml"/><Relationship Id="rId7" Type="http://schemas.openxmlformats.org/officeDocument/2006/relationships/chart" Target="../charts/chart516.xml"/><Relationship Id="rId2" Type="http://schemas.openxmlformats.org/officeDocument/2006/relationships/slideLayout" Target="../slideLayouts/slideLayout7.xml"/><Relationship Id="rId1" Type="http://schemas.openxmlformats.org/officeDocument/2006/relationships/tags" Target="../tags/tag189.xml"/><Relationship Id="rId6" Type="http://schemas.openxmlformats.org/officeDocument/2006/relationships/chart" Target="../charts/chart51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3.xml.rels><?xml version="1.0" encoding="UTF-8" standalone="yes"?>
<Relationships xmlns="http://schemas.openxmlformats.org/package/2006/relationships"><Relationship Id="rId3" Type="http://schemas.openxmlformats.org/officeDocument/2006/relationships/notesSlide" Target="../notesSlides/notesSlide163.xml"/><Relationship Id="rId7" Type="http://schemas.openxmlformats.org/officeDocument/2006/relationships/chart" Target="../charts/chart518.xml"/><Relationship Id="rId2" Type="http://schemas.openxmlformats.org/officeDocument/2006/relationships/slideLayout" Target="../slideLayouts/slideLayout7.xml"/><Relationship Id="rId1" Type="http://schemas.openxmlformats.org/officeDocument/2006/relationships/tags" Target="../tags/tag190.xml"/><Relationship Id="rId6" Type="http://schemas.openxmlformats.org/officeDocument/2006/relationships/chart" Target="../charts/chart51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4.xml.rels><?xml version="1.0" encoding="UTF-8" standalone="yes"?>
<Relationships xmlns="http://schemas.openxmlformats.org/package/2006/relationships"><Relationship Id="rId3" Type="http://schemas.openxmlformats.org/officeDocument/2006/relationships/notesSlide" Target="../notesSlides/notesSlide164.xml"/><Relationship Id="rId7" Type="http://schemas.openxmlformats.org/officeDocument/2006/relationships/chart" Target="../charts/chart520.xml"/><Relationship Id="rId2" Type="http://schemas.openxmlformats.org/officeDocument/2006/relationships/slideLayout" Target="../slideLayouts/slideLayout7.xml"/><Relationship Id="rId1" Type="http://schemas.openxmlformats.org/officeDocument/2006/relationships/tags" Target="../tags/tag191.xml"/><Relationship Id="rId6" Type="http://schemas.openxmlformats.org/officeDocument/2006/relationships/chart" Target="../charts/chart51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5.xml.rels><?xml version="1.0" encoding="UTF-8" standalone="yes"?>
<Relationships xmlns="http://schemas.openxmlformats.org/package/2006/relationships"><Relationship Id="rId3" Type="http://schemas.openxmlformats.org/officeDocument/2006/relationships/notesSlide" Target="../notesSlides/notesSlide165.xml"/><Relationship Id="rId7" Type="http://schemas.openxmlformats.org/officeDocument/2006/relationships/chart" Target="../charts/chart522.xml"/><Relationship Id="rId2" Type="http://schemas.openxmlformats.org/officeDocument/2006/relationships/slideLayout" Target="../slideLayouts/slideLayout7.xml"/><Relationship Id="rId1" Type="http://schemas.openxmlformats.org/officeDocument/2006/relationships/tags" Target="../tags/tag192.xml"/><Relationship Id="rId6" Type="http://schemas.openxmlformats.org/officeDocument/2006/relationships/chart" Target="../charts/chart52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6.xml.rels><?xml version="1.0" encoding="UTF-8" standalone="yes"?>
<Relationships xmlns="http://schemas.openxmlformats.org/package/2006/relationships"><Relationship Id="rId3" Type="http://schemas.openxmlformats.org/officeDocument/2006/relationships/notesSlide" Target="../notesSlides/notesSlide166.xml"/><Relationship Id="rId7" Type="http://schemas.openxmlformats.org/officeDocument/2006/relationships/chart" Target="../charts/chart524.xml"/><Relationship Id="rId2" Type="http://schemas.openxmlformats.org/officeDocument/2006/relationships/slideLayout" Target="../slideLayouts/slideLayout7.xml"/><Relationship Id="rId1" Type="http://schemas.openxmlformats.org/officeDocument/2006/relationships/tags" Target="../tags/tag193.xml"/><Relationship Id="rId6" Type="http://schemas.openxmlformats.org/officeDocument/2006/relationships/chart" Target="../charts/chart52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7.xml.rels><?xml version="1.0" encoding="UTF-8" standalone="yes"?>
<Relationships xmlns="http://schemas.openxmlformats.org/package/2006/relationships"><Relationship Id="rId3" Type="http://schemas.openxmlformats.org/officeDocument/2006/relationships/notesSlide" Target="../notesSlides/notesSlide167.xml"/><Relationship Id="rId7" Type="http://schemas.openxmlformats.org/officeDocument/2006/relationships/chart" Target="../charts/chart526.xml"/><Relationship Id="rId2" Type="http://schemas.openxmlformats.org/officeDocument/2006/relationships/slideLayout" Target="../slideLayouts/slideLayout7.xml"/><Relationship Id="rId1" Type="http://schemas.openxmlformats.org/officeDocument/2006/relationships/tags" Target="../tags/tag194.xml"/><Relationship Id="rId6" Type="http://schemas.openxmlformats.org/officeDocument/2006/relationships/chart" Target="../charts/chart52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8.xml.rels><?xml version="1.0" encoding="UTF-8" standalone="yes"?>
<Relationships xmlns="http://schemas.openxmlformats.org/package/2006/relationships"><Relationship Id="rId3" Type="http://schemas.openxmlformats.org/officeDocument/2006/relationships/notesSlide" Target="../notesSlides/notesSlide168.xml"/><Relationship Id="rId7" Type="http://schemas.openxmlformats.org/officeDocument/2006/relationships/chart" Target="../charts/chart528.xml"/><Relationship Id="rId2" Type="http://schemas.openxmlformats.org/officeDocument/2006/relationships/slideLayout" Target="../slideLayouts/slideLayout7.xml"/><Relationship Id="rId1" Type="http://schemas.openxmlformats.org/officeDocument/2006/relationships/tags" Target="../tags/tag195.xml"/><Relationship Id="rId6" Type="http://schemas.openxmlformats.org/officeDocument/2006/relationships/chart" Target="../charts/chart52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9.xml.rels><?xml version="1.0" encoding="UTF-8" standalone="yes"?>
<Relationships xmlns="http://schemas.openxmlformats.org/package/2006/relationships"><Relationship Id="rId3" Type="http://schemas.openxmlformats.org/officeDocument/2006/relationships/notesSlide" Target="../notesSlides/notesSlide169.xml"/><Relationship Id="rId7" Type="http://schemas.openxmlformats.org/officeDocument/2006/relationships/chart" Target="../charts/chart530.xml"/><Relationship Id="rId2" Type="http://schemas.openxmlformats.org/officeDocument/2006/relationships/slideLayout" Target="../slideLayouts/slideLayout7.xml"/><Relationship Id="rId1" Type="http://schemas.openxmlformats.org/officeDocument/2006/relationships/tags" Target="../tags/tag196.xml"/><Relationship Id="rId6" Type="http://schemas.openxmlformats.org/officeDocument/2006/relationships/chart" Target="../charts/chart52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7" Type="http://schemas.openxmlformats.org/officeDocument/2006/relationships/chart" Target="../charts/chart66.xml"/><Relationship Id="rId2" Type="http://schemas.openxmlformats.org/officeDocument/2006/relationships/slideLayout" Target="../slideLayouts/slideLayout7.xml"/><Relationship Id="rId1" Type="http://schemas.openxmlformats.org/officeDocument/2006/relationships/tags" Target="../tags/tag44.xml"/><Relationship Id="rId6" Type="http://schemas.openxmlformats.org/officeDocument/2006/relationships/chart" Target="../charts/chart6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0.xml.rels><?xml version="1.0" encoding="UTF-8" standalone="yes"?>
<Relationships xmlns="http://schemas.openxmlformats.org/package/2006/relationships"><Relationship Id="rId3" Type="http://schemas.openxmlformats.org/officeDocument/2006/relationships/notesSlide" Target="../notesSlides/notesSlide170.xml"/><Relationship Id="rId7" Type="http://schemas.openxmlformats.org/officeDocument/2006/relationships/chart" Target="../charts/chart532.xml"/><Relationship Id="rId2" Type="http://schemas.openxmlformats.org/officeDocument/2006/relationships/slideLayout" Target="../slideLayouts/slideLayout7.xml"/><Relationship Id="rId1" Type="http://schemas.openxmlformats.org/officeDocument/2006/relationships/tags" Target="../tags/tag197.xml"/><Relationship Id="rId6" Type="http://schemas.openxmlformats.org/officeDocument/2006/relationships/chart" Target="../charts/chart53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1.xml.rels><?xml version="1.0" encoding="UTF-8" standalone="yes"?>
<Relationships xmlns="http://schemas.openxmlformats.org/package/2006/relationships"><Relationship Id="rId3" Type="http://schemas.openxmlformats.org/officeDocument/2006/relationships/notesSlide" Target="../notesSlides/notesSlide171.xml"/><Relationship Id="rId7" Type="http://schemas.openxmlformats.org/officeDocument/2006/relationships/chart" Target="../charts/chart534.xml"/><Relationship Id="rId2" Type="http://schemas.openxmlformats.org/officeDocument/2006/relationships/slideLayout" Target="../slideLayouts/slideLayout7.xml"/><Relationship Id="rId1" Type="http://schemas.openxmlformats.org/officeDocument/2006/relationships/tags" Target="../tags/tag198.xml"/><Relationship Id="rId6" Type="http://schemas.openxmlformats.org/officeDocument/2006/relationships/chart" Target="../charts/chart53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2.xml.rels><?xml version="1.0" encoding="UTF-8" standalone="yes"?>
<Relationships xmlns="http://schemas.openxmlformats.org/package/2006/relationships"><Relationship Id="rId3" Type="http://schemas.openxmlformats.org/officeDocument/2006/relationships/notesSlide" Target="../notesSlides/notesSlide172.xml"/><Relationship Id="rId7" Type="http://schemas.openxmlformats.org/officeDocument/2006/relationships/chart" Target="../charts/chart536.xml"/><Relationship Id="rId2" Type="http://schemas.openxmlformats.org/officeDocument/2006/relationships/slideLayout" Target="../slideLayouts/slideLayout7.xml"/><Relationship Id="rId1" Type="http://schemas.openxmlformats.org/officeDocument/2006/relationships/tags" Target="../tags/tag199.xml"/><Relationship Id="rId6" Type="http://schemas.openxmlformats.org/officeDocument/2006/relationships/chart" Target="../charts/chart53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3.xml.rels><?xml version="1.0" encoding="UTF-8" standalone="yes"?>
<Relationships xmlns="http://schemas.openxmlformats.org/package/2006/relationships"><Relationship Id="rId3" Type="http://schemas.openxmlformats.org/officeDocument/2006/relationships/notesSlide" Target="../notesSlides/notesSlide173.xml"/><Relationship Id="rId7" Type="http://schemas.openxmlformats.org/officeDocument/2006/relationships/chart" Target="../charts/chart538.xml"/><Relationship Id="rId2" Type="http://schemas.openxmlformats.org/officeDocument/2006/relationships/slideLayout" Target="../slideLayouts/slideLayout7.xml"/><Relationship Id="rId1" Type="http://schemas.openxmlformats.org/officeDocument/2006/relationships/tags" Target="../tags/tag200.xml"/><Relationship Id="rId6" Type="http://schemas.openxmlformats.org/officeDocument/2006/relationships/chart" Target="../charts/chart53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4.xml.rels><?xml version="1.0" encoding="UTF-8" standalone="yes"?>
<Relationships xmlns="http://schemas.openxmlformats.org/package/2006/relationships"><Relationship Id="rId3" Type="http://schemas.openxmlformats.org/officeDocument/2006/relationships/notesSlide" Target="../notesSlides/notesSlide174.xml"/><Relationship Id="rId7" Type="http://schemas.openxmlformats.org/officeDocument/2006/relationships/chart" Target="../charts/chart540.xml"/><Relationship Id="rId2" Type="http://schemas.openxmlformats.org/officeDocument/2006/relationships/slideLayout" Target="../slideLayouts/slideLayout7.xml"/><Relationship Id="rId1" Type="http://schemas.openxmlformats.org/officeDocument/2006/relationships/tags" Target="../tags/tag201.xml"/><Relationship Id="rId6" Type="http://schemas.openxmlformats.org/officeDocument/2006/relationships/chart" Target="../charts/chart53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5.xml.rels><?xml version="1.0" encoding="UTF-8" standalone="yes"?>
<Relationships xmlns="http://schemas.openxmlformats.org/package/2006/relationships"><Relationship Id="rId3" Type="http://schemas.openxmlformats.org/officeDocument/2006/relationships/notesSlide" Target="../notesSlides/notesSlide175.xml"/><Relationship Id="rId7" Type="http://schemas.openxmlformats.org/officeDocument/2006/relationships/chart" Target="../charts/chart542.xml"/><Relationship Id="rId2" Type="http://schemas.openxmlformats.org/officeDocument/2006/relationships/slideLayout" Target="../slideLayouts/slideLayout7.xml"/><Relationship Id="rId1" Type="http://schemas.openxmlformats.org/officeDocument/2006/relationships/tags" Target="../tags/tag202.xml"/><Relationship Id="rId6" Type="http://schemas.openxmlformats.org/officeDocument/2006/relationships/chart" Target="../charts/chart54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6.xml.rels><?xml version="1.0" encoding="UTF-8" standalone="yes"?>
<Relationships xmlns="http://schemas.openxmlformats.org/package/2006/relationships"><Relationship Id="rId3" Type="http://schemas.openxmlformats.org/officeDocument/2006/relationships/notesSlide" Target="../notesSlides/notesSlide176.xml"/><Relationship Id="rId7" Type="http://schemas.openxmlformats.org/officeDocument/2006/relationships/chart" Target="../charts/chart544.xml"/><Relationship Id="rId2" Type="http://schemas.openxmlformats.org/officeDocument/2006/relationships/slideLayout" Target="../slideLayouts/slideLayout7.xml"/><Relationship Id="rId1" Type="http://schemas.openxmlformats.org/officeDocument/2006/relationships/tags" Target="../tags/tag203.xml"/><Relationship Id="rId6" Type="http://schemas.openxmlformats.org/officeDocument/2006/relationships/chart" Target="../charts/chart54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7.xml.rels><?xml version="1.0" encoding="UTF-8" standalone="yes"?>
<Relationships xmlns="http://schemas.openxmlformats.org/package/2006/relationships"><Relationship Id="rId3" Type="http://schemas.openxmlformats.org/officeDocument/2006/relationships/notesSlide" Target="../notesSlides/notesSlide177.xml"/><Relationship Id="rId7" Type="http://schemas.openxmlformats.org/officeDocument/2006/relationships/chart" Target="../charts/chart546.xml"/><Relationship Id="rId2" Type="http://schemas.openxmlformats.org/officeDocument/2006/relationships/slideLayout" Target="../slideLayouts/slideLayout7.xml"/><Relationship Id="rId1" Type="http://schemas.openxmlformats.org/officeDocument/2006/relationships/tags" Target="../tags/tag204.xml"/><Relationship Id="rId6" Type="http://schemas.openxmlformats.org/officeDocument/2006/relationships/chart" Target="../charts/chart54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8.xml.rels><?xml version="1.0" encoding="UTF-8" standalone="yes"?>
<Relationships xmlns="http://schemas.openxmlformats.org/package/2006/relationships"><Relationship Id="rId3" Type="http://schemas.openxmlformats.org/officeDocument/2006/relationships/notesSlide" Target="../notesSlides/notesSlide178.xml"/><Relationship Id="rId7" Type="http://schemas.openxmlformats.org/officeDocument/2006/relationships/chart" Target="../charts/chart548.xml"/><Relationship Id="rId2" Type="http://schemas.openxmlformats.org/officeDocument/2006/relationships/slideLayout" Target="../slideLayouts/slideLayout7.xml"/><Relationship Id="rId1" Type="http://schemas.openxmlformats.org/officeDocument/2006/relationships/tags" Target="../tags/tag205.xml"/><Relationship Id="rId6" Type="http://schemas.openxmlformats.org/officeDocument/2006/relationships/chart" Target="../charts/chart54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9.xml.rels><?xml version="1.0" encoding="UTF-8" standalone="yes"?>
<Relationships xmlns="http://schemas.openxmlformats.org/package/2006/relationships"><Relationship Id="rId3" Type="http://schemas.openxmlformats.org/officeDocument/2006/relationships/notesSlide" Target="../notesSlides/notesSlide179.xml"/><Relationship Id="rId7" Type="http://schemas.openxmlformats.org/officeDocument/2006/relationships/chart" Target="../charts/chart550.xml"/><Relationship Id="rId2" Type="http://schemas.openxmlformats.org/officeDocument/2006/relationships/slideLayout" Target="../slideLayouts/slideLayout7.xml"/><Relationship Id="rId1" Type="http://schemas.openxmlformats.org/officeDocument/2006/relationships/tags" Target="../tags/tag206.xml"/><Relationship Id="rId6" Type="http://schemas.openxmlformats.org/officeDocument/2006/relationships/chart" Target="../charts/chart54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xml.rels><?xml version="1.0" encoding="UTF-8" standalone="yes"?>
<Relationships xmlns="http://schemas.openxmlformats.org/package/2006/relationships"><Relationship Id="rId8" Type="http://schemas.openxmlformats.org/officeDocument/2006/relationships/chart" Target="../charts/chart69.xml"/><Relationship Id="rId3" Type="http://schemas.openxmlformats.org/officeDocument/2006/relationships/notesSlide" Target="../notesSlides/notesSlide18.xml"/><Relationship Id="rId7" Type="http://schemas.openxmlformats.org/officeDocument/2006/relationships/chart" Target="../charts/chart68.xml"/><Relationship Id="rId2" Type="http://schemas.openxmlformats.org/officeDocument/2006/relationships/slideLayout" Target="../slideLayouts/slideLayout7.xml"/><Relationship Id="rId1" Type="http://schemas.openxmlformats.org/officeDocument/2006/relationships/tags" Target="../tags/tag45.xml"/><Relationship Id="rId6" Type="http://schemas.openxmlformats.org/officeDocument/2006/relationships/chart" Target="../charts/chart67.xml"/><Relationship Id="rId11" Type="http://schemas.openxmlformats.org/officeDocument/2006/relationships/chart" Target="../charts/chart72.xml"/><Relationship Id="rId5" Type="http://schemas.openxmlformats.org/officeDocument/2006/relationships/image" Target="../media/image28.emf"/><Relationship Id="rId10" Type="http://schemas.openxmlformats.org/officeDocument/2006/relationships/chart" Target="../charts/chart71.xml"/><Relationship Id="rId4" Type="http://schemas.openxmlformats.org/officeDocument/2006/relationships/oleObject" Target="../embeddings/oleObject27.bin"/><Relationship Id="rId9" Type="http://schemas.openxmlformats.org/officeDocument/2006/relationships/chart" Target="../charts/chart70.xml"/></Relationships>
</file>

<file path=ppt/slides/_rels/slide180.xml.rels><?xml version="1.0" encoding="UTF-8" standalone="yes"?>
<Relationships xmlns="http://schemas.openxmlformats.org/package/2006/relationships"><Relationship Id="rId3" Type="http://schemas.openxmlformats.org/officeDocument/2006/relationships/notesSlide" Target="../notesSlides/notesSlide180.xml"/><Relationship Id="rId7" Type="http://schemas.openxmlformats.org/officeDocument/2006/relationships/chart" Target="../charts/chart552.xml"/><Relationship Id="rId2" Type="http://schemas.openxmlformats.org/officeDocument/2006/relationships/slideLayout" Target="../slideLayouts/slideLayout7.xml"/><Relationship Id="rId1" Type="http://schemas.openxmlformats.org/officeDocument/2006/relationships/tags" Target="../tags/tag207.xml"/><Relationship Id="rId6" Type="http://schemas.openxmlformats.org/officeDocument/2006/relationships/chart" Target="../charts/chart55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1.xml.rels><?xml version="1.0" encoding="UTF-8" standalone="yes"?>
<Relationships xmlns="http://schemas.openxmlformats.org/package/2006/relationships"><Relationship Id="rId3" Type="http://schemas.openxmlformats.org/officeDocument/2006/relationships/notesSlide" Target="../notesSlides/notesSlide181.xml"/><Relationship Id="rId7" Type="http://schemas.openxmlformats.org/officeDocument/2006/relationships/chart" Target="../charts/chart554.xml"/><Relationship Id="rId2" Type="http://schemas.openxmlformats.org/officeDocument/2006/relationships/slideLayout" Target="../slideLayouts/slideLayout7.xml"/><Relationship Id="rId1" Type="http://schemas.openxmlformats.org/officeDocument/2006/relationships/tags" Target="../tags/tag208.xml"/><Relationship Id="rId6" Type="http://schemas.openxmlformats.org/officeDocument/2006/relationships/chart" Target="../charts/chart55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2.xml.rels><?xml version="1.0" encoding="UTF-8" standalone="yes"?>
<Relationships xmlns="http://schemas.openxmlformats.org/package/2006/relationships"><Relationship Id="rId3" Type="http://schemas.openxmlformats.org/officeDocument/2006/relationships/notesSlide" Target="../notesSlides/notesSlide182.xml"/><Relationship Id="rId7" Type="http://schemas.openxmlformats.org/officeDocument/2006/relationships/chart" Target="../charts/chart556.xml"/><Relationship Id="rId2" Type="http://schemas.openxmlformats.org/officeDocument/2006/relationships/slideLayout" Target="../slideLayouts/slideLayout7.xml"/><Relationship Id="rId1" Type="http://schemas.openxmlformats.org/officeDocument/2006/relationships/tags" Target="../tags/tag209.xml"/><Relationship Id="rId6" Type="http://schemas.openxmlformats.org/officeDocument/2006/relationships/chart" Target="../charts/chart55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3.xml.rels><?xml version="1.0" encoding="UTF-8" standalone="yes"?>
<Relationships xmlns="http://schemas.openxmlformats.org/package/2006/relationships"><Relationship Id="rId3" Type="http://schemas.openxmlformats.org/officeDocument/2006/relationships/notesSlide" Target="../notesSlides/notesSlide183.xml"/><Relationship Id="rId7" Type="http://schemas.openxmlformats.org/officeDocument/2006/relationships/chart" Target="../charts/chart558.xml"/><Relationship Id="rId2" Type="http://schemas.openxmlformats.org/officeDocument/2006/relationships/slideLayout" Target="../slideLayouts/slideLayout7.xml"/><Relationship Id="rId1" Type="http://schemas.openxmlformats.org/officeDocument/2006/relationships/tags" Target="../tags/tag210.xml"/><Relationship Id="rId6" Type="http://schemas.openxmlformats.org/officeDocument/2006/relationships/chart" Target="../charts/chart55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4.xml.rels><?xml version="1.0" encoding="UTF-8" standalone="yes"?>
<Relationships xmlns="http://schemas.openxmlformats.org/package/2006/relationships"><Relationship Id="rId3" Type="http://schemas.openxmlformats.org/officeDocument/2006/relationships/notesSlide" Target="../notesSlides/notesSlide184.xml"/><Relationship Id="rId7" Type="http://schemas.openxmlformats.org/officeDocument/2006/relationships/chart" Target="../charts/chart560.xml"/><Relationship Id="rId2" Type="http://schemas.openxmlformats.org/officeDocument/2006/relationships/slideLayout" Target="../slideLayouts/slideLayout7.xml"/><Relationship Id="rId1" Type="http://schemas.openxmlformats.org/officeDocument/2006/relationships/tags" Target="../tags/tag211.xml"/><Relationship Id="rId6" Type="http://schemas.openxmlformats.org/officeDocument/2006/relationships/chart" Target="../charts/chart55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5.xml.rels><?xml version="1.0" encoding="UTF-8" standalone="yes"?>
<Relationships xmlns="http://schemas.openxmlformats.org/package/2006/relationships"><Relationship Id="rId3" Type="http://schemas.openxmlformats.org/officeDocument/2006/relationships/notesSlide" Target="../notesSlides/notesSlide185.xml"/><Relationship Id="rId7" Type="http://schemas.openxmlformats.org/officeDocument/2006/relationships/chart" Target="../charts/chart562.xml"/><Relationship Id="rId2" Type="http://schemas.openxmlformats.org/officeDocument/2006/relationships/slideLayout" Target="../slideLayouts/slideLayout7.xml"/><Relationship Id="rId1" Type="http://schemas.openxmlformats.org/officeDocument/2006/relationships/tags" Target="../tags/tag212.xml"/><Relationship Id="rId6" Type="http://schemas.openxmlformats.org/officeDocument/2006/relationships/chart" Target="../charts/chart56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6.xml.rels><?xml version="1.0" encoding="UTF-8" standalone="yes"?>
<Relationships xmlns="http://schemas.openxmlformats.org/package/2006/relationships"><Relationship Id="rId3" Type="http://schemas.openxmlformats.org/officeDocument/2006/relationships/notesSlide" Target="../notesSlides/notesSlide186.xml"/><Relationship Id="rId7" Type="http://schemas.openxmlformats.org/officeDocument/2006/relationships/chart" Target="../charts/chart564.xml"/><Relationship Id="rId2" Type="http://schemas.openxmlformats.org/officeDocument/2006/relationships/slideLayout" Target="../slideLayouts/slideLayout7.xml"/><Relationship Id="rId1" Type="http://schemas.openxmlformats.org/officeDocument/2006/relationships/tags" Target="../tags/tag213.xml"/><Relationship Id="rId6" Type="http://schemas.openxmlformats.org/officeDocument/2006/relationships/chart" Target="../charts/chart56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7.xml.rels><?xml version="1.0" encoding="UTF-8" standalone="yes"?>
<Relationships xmlns="http://schemas.openxmlformats.org/package/2006/relationships"><Relationship Id="rId3" Type="http://schemas.openxmlformats.org/officeDocument/2006/relationships/notesSlide" Target="../notesSlides/notesSlide187.xml"/><Relationship Id="rId7" Type="http://schemas.openxmlformats.org/officeDocument/2006/relationships/chart" Target="../charts/chart566.xml"/><Relationship Id="rId2" Type="http://schemas.openxmlformats.org/officeDocument/2006/relationships/slideLayout" Target="../slideLayouts/slideLayout7.xml"/><Relationship Id="rId1" Type="http://schemas.openxmlformats.org/officeDocument/2006/relationships/tags" Target="../tags/tag214.xml"/><Relationship Id="rId6" Type="http://schemas.openxmlformats.org/officeDocument/2006/relationships/chart" Target="../charts/chart56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8.xml.rels><?xml version="1.0" encoding="UTF-8" standalone="yes"?>
<Relationships xmlns="http://schemas.openxmlformats.org/package/2006/relationships"><Relationship Id="rId3" Type="http://schemas.openxmlformats.org/officeDocument/2006/relationships/notesSlide" Target="../notesSlides/notesSlide188.xml"/><Relationship Id="rId7" Type="http://schemas.openxmlformats.org/officeDocument/2006/relationships/chart" Target="../charts/chart568.xml"/><Relationship Id="rId2" Type="http://schemas.openxmlformats.org/officeDocument/2006/relationships/slideLayout" Target="../slideLayouts/slideLayout7.xml"/><Relationship Id="rId1" Type="http://schemas.openxmlformats.org/officeDocument/2006/relationships/tags" Target="../tags/tag215.xml"/><Relationship Id="rId6" Type="http://schemas.openxmlformats.org/officeDocument/2006/relationships/chart" Target="../charts/chart56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9.xml.rels><?xml version="1.0" encoding="UTF-8" standalone="yes"?>
<Relationships xmlns="http://schemas.openxmlformats.org/package/2006/relationships"><Relationship Id="rId3" Type="http://schemas.openxmlformats.org/officeDocument/2006/relationships/notesSlide" Target="../notesSlides/notesSlide189.xml"/><Relationship Id="rId7" Type="http://schemas.openxmlformats.org/officeDocument/2006/relationships/chart" Target="../charts/chart570.xml"/><Relationship Id="rId2" Type="http://schemas.openxmlformats.org/officeDocument/2006/relationships/slideLayout" Target="../slideLayouts/slideLayout7.xml"/><Relationship Id="rId1" Type="http://schemas.openxmlformats.org/officeDocument/2006/relationships/tags" Target="../tags/tag216.xml"/><Relationship Id="rId6" Type="http://schemas.openxmlformats.org/officeDocument/2006/relationships/chart" Target="../charts/chart56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7" Type="http://schemas.openxmlformats.org/officeDocument/2006/relationships/chart" Target="../charts/chart74.xml"/><Relationship Id="rId2" Type="http://schemas.openxmlformats.org/officeDocument/2006/relationships/slideLayout" Target="../slideLayouts/slideLayout7.xml"/><Relationship Id="rId1" Type="http://schemas.openxmlformats.org/officeDocument/2006/relationships/tags" Target="../tags/tag46.xml"/><Relationship Id="rId6" Type="http://schemas.openxmlformats.org/officeDocument/2006/relationships/chart" Target="../charts/chart7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0.xml.rels><?xml version="1.0" encoding="UTF-8" standalone="yes"?>
<Relationships xmlns="http://schemas.openxmlformats.org/package/2006/relationships"><Relationship Id="rId3" Type="http://schemas.openxmlformats.org/officeDocument/2006/relationships/notesSlide" Target="../notesSlides/notesSlide190.xml"/><Relationship Id="rId7" Type="http://schemas.openxmlformats.org/officeDocument/2006/relationships/chart" Target="../charts/chart572.xml"/><Relationship Id="rId2" Type="http://schemas.openxmlformats.org/officeDocument/2006/relationships/slideLayout" Target="../slideLayouts/slideLayout7.xml"/><Relationship Id="rId1" Type="http://schemas.openxmlformats.org/officeDocument/2006/relationships/tags" Target="../tags/tag217.xml"/><Relationship Id="rId6" Type="http://schemas.openxmlformats.org/officeDocument/2006/relationships/chart" Target="../charts/chart57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1.xml.rels><?xml version="1.0" encoding="UTF-8" standalone="yes"?>
<Relationships xmlns="http://schemas.openxmlformats.org/package/2006/relationships"><Relationship Id="rId3" Type="http://schemas.openxmlformats.org/officeDocument/2006/relationships/notesSlide" Target="../notesSlides/notesSlide191.xml"/><Relationship Id="rId7" Type="http://schemas.openxmlformats.org/officeDocument/2006/relationships/chart" Target="../charts/chart574.xml"/><Relationship Id="rId2" Type="http://schemas.openxmlformats.org/officeDocument/2006/relationships/slideLayout" Target="../slideLayouts/slideLayout7.xml"/><Relationship Id="rId1" Type="http://schemas.openxmlformats.org/officeDocument/2006/relationships/tags" Target="../tags/tag218.xml"/><Relationship Id="rId6" Type="http://schemas.openxmlformats.org/officeDocument/2006/relationships/chart" Target="../charts/chart57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2.xml.rels><?xml version="1.0" encoding="UTF-8" standalone="yes"?>
<Relationships xmlns="http://schemas.openxmlformats.org/package/2006/relationships"><Relationship Id="rId3" Type="http://schemas.openxmlformats.org/officeDocument/2006/relationships/notesSlide" Target="../notesSlides/notesSlide192.xml"/><Relationship Id="rId7" Type="http://schemas.openxmlformats.org/officeDocument/2006/relationships/chart" Target="../charts/chart576.xml"/><Relationship Id="rId2" Type="http://schemas.openxmlformats.org/officeDocument/2006/relationships/slideLayout" Target="../slideLayouts/slideLayout7.xml"/><Relationship Id="rId1" Type="http://schemas.openxmlformats.org/officeDocument/2006/relationships/tags" Target="../tags/tag219.xml"/><Relationship Id="rId6" Type="http://schemas.openxmlformats.org/officeDocument/2006/relationships/chart" Target="../charts/chart57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xml.rels><?xml version="1.0" encoding="UTF-8" standalone="yes"?>
<Relationships xmlns="http://schemas.openxmlformats.org/package/2006/relationships"><Relationship Id="rId8" Type="http://schemas.openxmlformats.org/officeDocument/2006/relationships/chart" Target="../charts/chart5.xml"/><Relationship Id="rId3" Type="http://schemas.openxmlformats.org/officeDocument/2006/relationships/notesSlide" Target="../notesSlides/notesSlide2.xml"/><Relationship Id="rId7" Type="http://schemas.openxmlformats.org/officeDocument/2006/relationships/chart" Target="../charts/chart4.xml"/><Relationship Id="rId2" Type="http://schemas.openxmlformats.org/officeDocument/2006/relationships/slideLayout" Target="../slideLayouts/slideLayout7.xml"/><Relationship Id="rId1" Type="http://schemas.openxmlformats.org/officeDocument/2006/relationships/tags" Target="../tags/tag29.xml"/><Relationship Id="rId6" Type="http://schemas.openxmlformats.org/officeDocument/2006/relationships/chart" Target="../charts/chart3.xml"/><Relationship Id="rId11" Type="http://schemas.openxmlformats.org/officeDocument/2006/relationships/chart" Target="../charts/chart8.xml"/><Relationship Id="rId5" Type="http://schemas.openxmlformats.org/officeDocument/2006/relationships/image" Target="../media/image28.emf"/><Relationship Id="rId10" Type="http://schemas.openxmlformats.org/officeDocument/2006/relationships/chart" Target="../charts/chart7.xml"/><Relationship Id="rId4" Type="http://schemas.openxmlformats.org/officeDocument/2006/relationships/oleObject" Target="../embeddings/oleObject27.bin"/><Relationship Id="rId9" Type="http://schemas.openxmlformats.org/officeDocument/2006/relationships/chart" Target="../charts/chart6.xml"/></Relationships>
</file>

<file path=ppt/slides/_rels/slide20.xml.rels><?xml version="1.0" encoding="UTF-8" standalone="yes"?>
<Relationships xmlns="http://schemas.openxmlformats.org/package/2006/relationships"><Relationship Id="rId8" Type="http://schemas.openxmlformats.org/officeDocument/2006/relationships/chart" Target="../charts/chart77.xml"/><Relationship Id="rId3" Type="http://schemas.openxmlformats.org/officeDocument/2006/relationships/notesSlide" Target="../notesSlides/notesSlide20.xml"/><Relationship Id="rId7" Type="http://schemas.openxmlformats.org/officeDocument/2006/relationships/chart" Target="../charts/chart76.xml"/><Relationship Id="rId2" Type="http://schemas.openxmlformats.org/officeDocument/2006/relationships/slideLayout" Target="../slideLayouts/slideLayout7.xml"/><Relationship Id="rId1" Type="http://schemas.openxmlformats.org/officeDocument/2006/relationships/tags" Target="../tags/tag47.xml"/><Relationship Id="rId6" Type="http://schemas.openxmlformats.org/officeDocument/2006/relationships/chart" Target="../charts/chart75.xml"/><Relationship Id="rId11" Type="http://schemas.openxmlformats.org/officeDocument/2006/relationships/chart" Target="../charts/chart80.xml"/><Relationship Id="rId5" Type="http://schemas.openxmlformats.org/officeDocument/2006/relationships/image" Target="../media/image28.emf"/><Relationship Id="rId10" Type="http://schemas.openxmlformats.org/officeDocument/2006/relationships/chart" Target="../charts/chart79.xml"/><Relationship Id="rId4" Type="http://schemas.openxmlformats.org/officeDocument/2006/relationships/oleObject" Target="../embeddings/oleObject27.bin"/><Relationship Id="rId9" Type="http://schemas.openxmlformats.org/officeDocument/2006/relationships/chart" Target="../charts/chart78.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7" Type="http://schemas.openxmlformats.org/officeDocument/2006/relationships/chart" Target="../charts/chart82.xml"/><Relationship Id="rId2" Type="http://schemas.openxmlformats.org/officeDocument/2006/relationships/slideLayout" Target="../slideLayouts/slideLayout7.xml"/><Relationship Id="rId1" Type="http://schemas.openxmlformats.org/officeDocument/2006/relationships/tags" Target="../tags/tag48.xml"/><Relationship Id="rId6" Type="http://schemas.openxmlformats.org/officeDocument/2006/relationships/chart" Target="../charts/chart8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xml.rels><?xml version="1.0" encoding="UTF-8" standalone="yes"?>
<Relationships xmlns="http://schemas.openxmlformats.org/package/2006/relationships"><Relationship Id="rId8" Type="http://schemas.openxmlformats.org/officeDocument/2006/relationships/chart" Target="../charts/chart85.xml"/><Relationship Id="rId3" Type="http://schemas.openxmlformats.org/officeDocument/2006/relationships/notesSlide" Target="../notesSlides/notesSlide22.xml"/><Relationship Id="rId7" Type="http://schemas.openxmlformats.org/officeDocument/2006/relationships/chart" Target="../charts/chart84.xml"/><Relationship Id="rId2" Type="http://schemas.openxmlformats.org/officeDocument/2006/relationships/slideLayout" Target="../slideLayouts/slideLayout7.xml"/><Relationship Id="rId1" Type="http://schemas.openxmlformats.org/officeDocument/2006/relationships/tags" Target="../tags/tag49.xml"/><Relationship Id="rId6" Type="http://schemas.openxmlformats.org/officeDocument/2006/relationships/chart" Target="../charts/chart83.xml"/><Relationship Id="rId11" Type="http://schemas.openxmlformats.org/officeDocument/2006/relationships/chart" Target="../charts/chart88.xml"/><Relationship Id="rId5" Type="http://schemas.openxmlformats.org/officeDocument/2006/relationships/image" Target="../media/image28.emf"/><Relationship Id="rId10" Type="http://schemas.openxmlformats.org/officeDocument/2006/relationships/chart" Target="../charts/chart87.xml"/><Relationship Id="rId4" Type="http://schemas.openxmlformats.org/officeDocument/2006/relationships/oleObject" Target="../embeddings/oleObject27.bin"/><Relationship Id="rId9" Type="http://schemas.openxmlformats.org/officeDocument/2006/relationships/chart" Target="../charts/chart86.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7" Type="http://schemas.openxmlformats.org/officeDocument/2006/relationships/chart" Target="../charts/chart90.xml"/><Relationship Id="rId2" Type="http://schemas.openxmlformats.org/officeDocument/2006/relationships/slideLayout" Target="../slideLayouts/slideLayout7.xml"/><Relationship Id="rId1" Type="http://schemas.openxmlformats.org/officeDocument/2006/relationships/tags" Target="../tags/tag50.xml"/><Relationship Id="rId6" Type="http://schemas.openxmlformats.org/officeDocument/2006/relationships/chart" Target="../charts/chart8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4.xml.rels><?xml version="1.0" encoding="UTF-8" standalone="yes"?>
<Relationships xmlns="http://schemas.openxmlformats.org/package/2006/relationships"><Relationship Id="rId8" Type="http://schemas.openxmlformats.org/officeDocument/2006/relationships/chart" Target="../charts/chart93.xml"/><Relationship Id="rId3" Type="http://schemas.openxmlformats.org/officeDocument/2006/relationships/notesSlide" Target="../notesSlides/notesSlide24.xml"/><Relationship Id="rId7" Type="http://schemas.openxmlformats.org/officeDocument/2006/relationships/chart" Target="../charts/chart92.xml"/><Relationship Id="rId2" Type="http://schemas.openxmlformats.org/officeDocument/2006/relationships/slideLayout" Target="../slideLayouts/slideLayout7.xml"/><Relationship Id="rId1" Type="http://schemas.openxmlformats.org/officeDocument/2006/relationships/tags" Target="../tags/tag51.xml"/><Relationship Id="rId6" Type="http://schemas.openxmlformats.org/officeDocument/2006/relationships/chart" Target="../charts/chart91.xml"/><Relationship Id="rId11" Type="http://schemas.openxmlformats.org/officeDocument/2006/relationships/chart" Target="../charts/chart96.xml"/><Relationship Id="rId5" Type="http://schemas.openxmlformats.org/officeDocument/2006/relationships/image" Target="../media/image28.emf"/><Relationship Id="rId10" Type="http://schemas.openxmlformats.org/officeDocument/2006/relationships/chart" Target="../charts/chart95.xml"/><Relationship Id="rId4" Type="http://schemas.openxmlformats.org/officeDocument/2006/relationships/oleObject" Target="../embeddings/oleObject27.bin"/><Relationship Id="rId9" Type="http://schemas.openxmlformats.org/officeDocument/2006/relationships/chart" Target="../charts/chart94.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7" Type="http://schemas.openxmlformats.org/officeDocument/2006/relationships/chart" Target="../charts/chart98.xml"/><Relationship Id="rId2" Type="http://schemas.openxmlformats.org/officeDocument/2006/relationships/slideLayout" Target="../slideLayouts/slideLayout7.xml"/><Relationship Id="rId1" Type="http://schemas.openxmlformats.org/officeDocument/2006/relationships/tags" Target="../tags/tag52.xml"/><Relationship Id="rId6" Type="http://schemas.openxmlformats.org/officeDocument/2006/relationships/chart" Target="../charts/chart9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xml.rels><?xml version="1.0" encoding="UTF-8" standalone="yes"?>
<Relationships xmlns="http://schemas.openxmlformats.org/package/2006/relationships"><Relationship Id="rId8" Type="http://schemas.openxmlformats.org/officeDocument/2006/relationships/chart" Target="../charts/chart101.xml"/><Relationship Id="rId3" Type="http://schemas.openxmlformats.org/officeDocument/2006/relationships/notesSlide" Target="../notesSlides/notesSlide26.xml"/><Relationship Id="rId7" Type="http://schemas.openxmlformats.org/officeDocument/2006/relationships/chart" Target="../charts/chart100.xml"/><Relationship Id="rId2" Type="http://schemas.openxmlformats.org/officeDocument/2006/relationships/slideLayout" Target="../slideLayouts/slideLayout7.xml"/><Relationship Id="rId1" Type="http://schemas.openxmlformats.org/officeDocument/2006/relationships/tags" Target="../tags/tag53.xml"/><Relationship Id="rId6" Type="http://schemas.openxmlformats.org/officeDocument/2006/relationships/chart" Target="../charts/chart99.xml"/><Relationship Id="rId11" Type="http://schemas.openxmlformats.org/officeDocument/2006/relationships/chart" Target="../charts/chart104.xml"/><Relationship Id="rId5" Type="http://schemas.openxmlformats.org/officeDocument/2006/relationships/image" Target="../media/image28.emf"/><Relationship Id="rId10" Type="http://schemas.openxmlformats.org/officeDocument/2006/relationships/chart" Target="../charts/chart103.xml"/><Relationship Id="rId4" Type="http://schemas.openxmlformats.org/officeDocument/2006/relationships/oleObject" Target="../embeddings/oleObject27.bin"/><Relationship Id="rId9" Type="http://schemas.openxmlformats.org/officeDocument/2006/relationships/chart" Target="../charts/chart102.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7" Type="http://schemas.openxmlformats.org/officeDocument/2006/relationships/chart" Target="../charts/chart106.xml"/><Relationship Id="rId2" Type="http://schemas.openxmlformats.org/officeDocument/2006/relationships/slideLayout" Target="../slideLayouts/slideLayout7.xml"/><Relationship Id="rId1" Type="http://schemas.openxmlformats.org/officeDocument/2006/relationships/tags" Target="../tags/tag54.xml"/><Relationship Id="rId6" Type="http://schemas.openxmlformats.org/officeDocument/2006/relationships/chart" Target="../charts/chart10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8.xml.rels><?xml version="1.0" encoding="UTF-8" standalone="yes"?>
<Relationships xmlns="http://schemas.openxmlformats.org/package/2006/relationships"><Relationship Id="rId8" Type="http://schemas.openxmlformats.org/officeDocument/2006/relationships/chart" Target="../charts/chart109.xml"/><Relationship Id="rId3" Type="http://schemas.openxmlformats.org/officeDocument/2006/relationships/notesSlide" Target="../notesSlides/notesSlide28.xml"/><Relationship Id="rId7" Type="http://schemas.openxmlformats.org/officeDocument/2006/relationships/chart" Target="../charts/chart108.xml"/><Relationship Id="rId2" Type="http://schemas.openxmlformats.org/officeDocument/2006/relationships/slideLayout" Target="../slideLayouts/slideLayout7.xml"/><Relationship Id="rId1" Type="http://schemas.openxmlformats.org/officeDocument/2006/relationships/tags" Target="../tags/tag55.xml"/><Relationship Id="rId6" Type="http://schemas.openxmlformats.org/officeDocument/2006/relationships/chart" Target="../charts/chart107.xml"/><Relationship Id="rId11" Type="http://schemas.openxmlformats.org/officeDocument/2006/relationships/chart" Target="../charts/chart112.xml"/><Relationship Id="rId5" Type="http://schemas.openxmlformats.org/officeDocument/2006/relationships/image" Target="../media/image28.emf"/><Relationship Id="rId10" Type="http://schemas.openxmlformats.org/officeDocument/2006/relationships/chart" Target="../charts/chart111.xml"/><Relationship Id="rId4" Type="http://schemas.openxmlformats.org/officeDocument/2006/relationships/oleObject" Target="../embeddings/oleObject27.bin"/><Relationship Id="rId9" Type="http://schemas.openxmlformats.org/officeDocument/2006/relationships/chart" Target="../charts/chart110.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7" Type="http://schemas.openxmlformats.org/officeDocument/2006/relationships/chart" Target="../charts/chart114.xml"/><Relationship Id="rId2" Type="http://schemas.openxmlformats.org/officeDocument/2006/relationships/slideLayout" Target="../slideLayouts/slideLayout7.xml"/><Relationship Id="rId1" Type="http://schemas.openxmlformats.org/officeDocument/2006/relationships/tags" Target="../tags/tag56.xml"/><Relationship Id="rId6" Type="http://schemas.openxmlformats.org/officeDocument/2006/relationships/chart" Target="../charts/chart11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chart" Target="../charts/chart10.xml"/><Relationship Id="rId2" Type="http://schemas.openxmlformats.org/officeDocument/2006/relationships/slideLayout" Target="../slideLayouts/slideLayout7.xml"/><Relationship Id="rId1" Type="http://schemas.openxmlformats.org/officeDocument/2006/relationships/tags" Target="../tags/tag30.xml"/><Relationship Id="rId6" Type="http://schemas.openxmlformats.org/officeDocument/2006/relationships/chart" Target="../charts/chart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0.xml.rels><?xml version="1.0" encoding="UTF-8" standalone="yes"?>
<Relationships xmlns="http://schemas.openxmlformats.org/package/2006/relationships"><Relationship Id="rId8" Type="http://schemas.openxmlformats.org/officeDocument/2006/relationships/chart" Target="../charts/chart117.xml"/><Relationship Id="rId3" Type="http://schemas.openxmlformats.org/officeDocument/2006/relationships/notesSlide" Target="../notesSlides/notesSlide30.xml"/><Relationship Id="rId7" Type="http://schemas.openxmlformats.org/officeDocument/2006/relationships/chart" Target="../charts/chart116.xml"/><Relationship Id="rId2" Type="http://schemas.openxmlformats.org/officeDocument/2006/relationships/slideLayout" Target="../slideLayouts/slideLayout7.xml"/><Relationship Id="rId1" Type="http://schemas.openxmlformats.org/officeDocument/2006/relationships/tags" Target="../tags/tag57.xml"/><Relationship Id="rId6" Type="http://schemas.openxmlformats.org/officeDocument/2006/relationships/chart" Target="../charts/chart115.xml"/><Relationship Id="rId11" Type="http://schemas.openxmlformats.org/officeDocument/2006/relationships/chart" Target="../charts/chart120.xml"/><Relationship Id="rId5" Type="http://schemas.openxmlformats.org/officeDocument/2006/relationships/image" Target="../media/image28.emf"/><Relationship Id="rId10" Type="http://schemas.openxmlformats.org/officeDocument/2006/relationships/chart" Target="../charts/chart119.xml"/><Relationship Id="rId4" Type="http://schemas.openxmlformats.org/officeDocument/2006/relationships/oleObject" Target="../embeddings/oleObject27.bin"/><Relationship Id="rId9" Type="http://schemas.openxmlformats.org/officeDocument/2006/relationships/chart" Target="../charts/chart118.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7" Type="http://schemas.openxmlformats.org/officeDocument/2006/relationships/chart" Target="../charts/chart122.xml"/><Relationship Id="rId2" Type="http://schemas.openxmlformats.org/officeDocument/2006/relationships/slideLayout" Target="../slideLayouts/slideLayout7.xml"/><Relationship Id="rId1" Type="http://schemas.openxmlformats.org/officeDocument/2006/relationships/tags" Target="../tags/tag58.xml"/><Relationship Id="rId6" Type="http://schemas.openxmlformats.org/officeDocument/2006/relationships/chart" Target="../charts/chart12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2.xml.rels><?xml version="1.0" encoding="UTF-8" standalone="yes"?>
<Relationships xmlns="http://schemas.openxmlformats.org/package/2006/relationships"><Relationship Id="rId8" Type="http://schemas.openxmlformats.org/officeDocument/2006/relationships/chart" Target="../charts/chart125.xml"/><Relationship Id="rId3" Type="http://schemas.openxmlformats.org/officeDocument/2006/relationships/notesSlide" Target="../notesSlides/notesSlide32.xml"/><Relationship Id="rId7" Type="http://schemas.openxmlformats.org/officeDocument/2006/relationships/chart" Target="../charts/chart124.xml"/><Relationship Id="rId2" Type="http://schemas.openxmlformats.org/officeDocument/2006/relationships/slideLayout" Target="../slideLayouts/slideLayout7.xml"/><Relationship Id="rId1" Type="http://schemas.openxmlformats.org/officeDocument/2006/relationships/tags" Target="../tags/tag59.xml"/><Relationship Id="rId6" Type="http://schemas.openxmlformats.org/officeDocument/2006/relationships/chart" Target="../charts/chart123.xml"/><Relationship Id="rId11" Type="http://schemas.openxmlformats.org/officeDocument/2006/relationships/chart" Target="../charts/chart128.xml"/><Relationship Id="rId5" Type="http://schemas.openxmlformats.org/officeDocument/2006/relationships/image" Target="../media/image28.emf"/><Relationship Id="rId10" Type="http://schemas.openxmlformats.org/officeDocument/2006/relationships/chart" Target="../charts/chart127.xml"/><Relationship Id="rId4" Type="http://schemas.openxmlformats.org/officeDocument/2006/relationships/oleObject" Target="../embeddings/oleObject27.bin"/><Relationship Id="rId9" Type="http://schemas.openxmlformats.org/officeDocument/2006/relationships/chart" Target="../charts/chart126.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7" Type="http://schemas.openxmlformats.org/officeDocument/2006/relationships/chart" Target="../charts/chart130.xml"/><Relationship Id="rId2" Type="http://schemas.openxmlformats.org/officeDocument/2006/relationships/slideLayout" Target="../slideLayouts/slideLayout7.xml"/><Relationship Id="rId1" Type="http://schemas.openxmlformats.org/officeDocument/2006/relationships/tags" Target="../tags/tag60.xml"/><Relationship Id="rId6" Type="http://schemas.openxmlformats.org/officeDocument/2006/relationships/chart" Target="../charts/chart12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xml.rels><?xml version="1.0" encoding="UTF-8" standalone="yes"?>
<Relationships xmlns="http://schemas.openxmlformats.org/package/2006/relationships"><Relationship Id="rId8" Type="http://schemas.openxmlformats.org/officeDocument/2006/relationships/chart" Target="../charts/chart133.xml"/><Relationship Id="rId3" Type="http://schemas.openxmlformats.org/officeDocument/2006/relationships/notesSlide" Target="../notesSlides/notesSlide34.xml"/><Relationship Id="rId7" Type="http://schemas.openxmlformats.org/officeDocument/2006/relationships/chart" Target="../charts/chart132.xml"/><Relationship Id="rId2" Type="http://schemas.openxmlformats.org/officeDocument/2006/relationships/slideLayout" Target="../slideLayouts/slideLayout7.xml"/><Relationship Id="rId1" Type="http://schemas.openxmlformats.org/officeDocument/2006/relationships/tags" Target="../tags/tag61.xml"/><Relationship Id="rId6" Type="http://schemas.openxmlformats.org/officeDocument/2006/relationships/chart" Target="../charts/chart131.xml"/><Relationship Id="rId11" Type="http://schemas.openxmlformats.org/officeDocument/2006/relationships/chart" Target="../charts/chart136.xml"/><Relationship Id="rId5" Type="http://schemas.openxmlformats.org/officeDocument/2006/relationships/image" Target="../media/image28.emf"/><Relationship Id="rId10" Type="http://schemas.openxmlformats.org/officeDocument/2006/relationships/chart" Target="../charts/chart135.xml"/><Relationship Id="rId4" Type="http://schemas.openxmlformats.org/officeDocument/2006/relationships/oleObject" Target="../embeddings/oleObject27.bin"/><Relationship Id="rId9" Type="http://schemas.openxmlformats.org/officeDocument/2006/relationships/chart" Target="../charts/chart134.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7" Type="http://schemas.openxmlformats.org/officeDocument/2006/relationships/chart" Target="../charts/chart138.xml"/><Relationship Id="rId2" Type="http://schemas.openxmlformats.org/officeDocument/2006/relationships/slideLayout" Target="../slideLayouts/slideLayout7.xml"/><Relationship Id="rId1" Type="http://schemas.openxmlformats.org/officeDocument/2006/relationships/tags" Target="../tags/tag62.xml"/><Relationship Id="rId6" Type="http://schemas.openxmlformats.org/officeDocument/2006/relationships/chart" Target="../charts/chart13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xml.rels><?xml version="1.0" encoding="UTF-8" standalone="yes"?>
<Relationships xmlns="http://schemas.openxmlformats.org/package/2006/relationships"><Relationship Id="rId8" Type="http://schemas.openxmlformats.org/officeDocument/2006/relationships/chart" Target="../charts/chart141.xml"/><Relationship Id="rId3" Type="http://schemas.openxmlformats.org/officeDocument/2006/relationships/notesSlide" Target="../notesSlides/notesSlide36.xml"/><Relationship Id="rId7" Type="http://schemas.openxmlformats.org/officeDocument/2006/relationships/chart" Target="../charts/chart140.xml"/><Relationship Id="rId2" Type="http://schemas.openxmlformats.org/officeDocument/2006/relationships/slideLayout" Target="../slideLayouts/slideLayout7.xml"/><Relationship Id="rId1" Type="http://schemas.openxmlformats.org/officeDocument/2006/relationships/tags" Target="../tags/tag63.xml"/><Relationship Id="rId6" Type="http://schemas.openxmlformats.org/officeDocument/2006/relationships/chart" Target="../charts/chart139.xml"/><Relationship Id="rId11" Type="http://schemas.openxmlformats.org/officeDocument/2006/relationships/chart" Target="../charts/chart144.xml"/><Relationship Id="rId5" Type="http://schemas.openxmlformats.org/officeDocument/2006/relationships/image" Target="../media/image28.emf"/><Relationship Id="rId10" Type="http://schemas.openxmlformats.org/officeDocument/2006/relationships/chart" Target="../charts/chart143.xml"/><Relationship Id="rId4" Type="http://schemas.openxmlformats.org/officeDocument/2006/relationships/oleObject" Target="../embeddings/oleObject27.bin"/><Relationship Id="rId9" Type="http://schemas.openxmlformats.org/officeDocument/2006/relationships/chart" Target="../charts/chart142.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7" Type="http://schemas.openxmlformats.org/officeDocument/2006/relationships/chart" Target="../charts/chart146.xml"/><Relationship Id="rId2" Type="http://schemas.openxmlformats.org/officeDocument/2006/relationships/slideLayout" Target="../slideLayouts/slideLayout7.xml"/><Relationship Id="rId1" Type="http://schemas.openxmlformats.org/officeDocument/2006/relationships/tags" Target="../tags/tag64.xml"/><Relationship Id="rId6" Type="http://schemas.openxmlformats.org/officeDocument/2006/relationships/chart" Target="../charts/chart14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xml.rels><?xml version="1.0" encoding="UTF-8" standalone="yes"?>
<Relationships xmlns="http://schemas.openxmlformats.org/package/2006/relationships"><Relationship Id="rId8" Type="http://schemas.openxmlformats.org/officeDocument/2006/relationships/chart" Target="../charts/chart149.xml"/><Relationship Id="rId3" Type="http://schemas.openxmlformats.org/officeDocument/2006/relationships/notesSlide" Target="../notesSlides/notesSlide38.xml"/><Relationship Id="rId7" Type="http://schemas.openxmlformats.org/officeDocument/2006/relationships/chart" Target="../charts/chart148.xml"/><Relationship Id="rId2" Type="http://schemas.openxmlformats.org/officeDocument/2006/relationships/slideLayout" Target="../slideLayouts/slideLayout7.xml"/><Relationship Id="rId1" Type="http://schemas.openxmlformats.org/officeDocument/2006/relationships/tags" Target="../tags/tag65.xml"/><Relationship Id="rId6" Type="http://schemas.openxmlformats.org/officeDocument/2006/relationships/chart" Target="../charts/chart147.xml"/><Relationship Id="rId11" Type="http://schemas.openxmlformats.org/officeDocument/2006/relationships/chart" Target="../charts/chart152.xml"/><Relationship Id="rId5" Type="http://schemas.openxmlformats.org/officeDocument/2006/relationships/image" Target="../media/image28.emf"/><Relationship Id="rId10" Type="http://schemas.openxmlformats.org/officeDocument/2006/relationships/chart" Target="../charts/chart151.xml"/><Relationship Id="rId4" Type="http://schemas.openxmlformats.org/officeDocument/2006/relationships/oleObject" Target="../embeddings/oleObject27.bin"/><Relationship Id="rId9" Type="http://schemas.openxmlformats.org/officeDocument/2006/relationships/chart" Target="../charts/chart150.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7" Type="http://schemas.openxmlformats.org/officeDocument/2006/relationships/chart" Target="../charts/chart154.xml"/><Relationship Id="rId2" Type="http://schemas.openxmlformats.org/officeDocument/2006/relationships/slideLayout" Target="../slideLayouts/slideLayout7.xml"/><Relationship Id="rId1" Type="http://schemas.openxmlformats.org/officeDocument/2006/relationships/tags" Target="../tags/tag66.xml"/><Relationship Id="rId6" Type="http://schemas.openxmlformats.org/officeDocument/2006/relationships/chart" Target="../charts/chart15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xml.rels><?xml version="1.0" encoding="UTF-8" standalone="yes"?>
<Relationships xmlns="http://schemas.openxmlformats.org/package/2006/relationships"><Relationship Id="rId8" Type="http://schemas.openxmlformats.org/officeDocument/2006/relationships/chart" Target="../charts/chart13.xml"/><Relationship Id="rId3" Type="http://schemas.openxmlformats.org/officeDocument/2006/relationships/notesSlide" Target="../notesSlides/notesSlide4.xml"/><Relationship Id="rId7" Type="http://schemas.openxmlformats.org/officeDocument/2006/relationships/chart" Target="../charts/chart12.xml"/><Relationship Id="rId2" Type="http://schemas.openxmlformats.org/officeDocument/2006/relationships/slideLayout" Target="../slideLayouts/slideLayout7.xml"/><Relationship Id="rId1" Type="http://schemas.openxmlformats.org/officeDocument/2006/relationships/tags" Target="../tags/tag31.xml"/><Relationship Id="rId6" Type="http://schemas.openxmlformats.org/officeDocument/2006/relationships/chart" Target="../charts/chart11.xml"/><Relationship Id="rId11" Type="http://schemas.openxmlformats.org/officeDocument/2006/relationships/chart" Target="../charts/chart16.xml"/><Relationship Id="rId5" Type="http://schemas.openxmlformats.org/officeDocument/2006/relationships/image" Target="../media/image28.emf"/><Relationship Id="rId10" Type="http://schemas.openxmlformats.org/officeDocument/2006/relationships/chart" Target="../charts/chart15.xml"/><Relationship Id="rId4" Type="http://schemas.openxmlformats.org/officeDocument/2006/relationships/oleObject" Target="../embeddings/oleObject27.bin"/><Relationship Id="rId9" Type="http://schemas.openxmlformats.org/officeDocument/2006/relationships/chart" Target="../charts/chart14.xml"/></Relationships>
</file>

<file path=ppt/slides/_rels/slide40.xml.rels><?xml version="1.0" encoding="UTF-8" standalone="yes"?>
<Relationships xmlns="http://schemas.openxmlformats.org/package/2006/relationships"><Relationship Id="rId8" Type="http://schemas.openxmlformats.org/officeDocument/2006/relationships/chart" Target="../charts/chart157.xml"/><Relationship Id="rId3" Type="http://schemas.openxmlformats.org/officeDocument/2006/relationships/notesSlide" Target="../notesSlides/notesSlide40.xml"/><Relationship Id="rId7" Type="http://schemas.openxmlformats.org/officeDocument/2006/relationships/chart" Target="../charts/chart156.xml"/><Relationship Id="rId2" Type="http://schemas.openxmlformats.org/officeDocument/2006/relationships/slideLayout" Target="../slideLayouts/slideLayout7.xml"/><Relationship Id="rId1" Type="http://schemas.openxmlformats.org/officeDocument/2006/relationships/tags" Target="../tags/tag67.xml"/><Relationship Id="rId6" Type="http://schemas.openxmlformats.org/officeDocument/2006/relationships/chart" Target="../charts/chart155.xml"/><Relationship Id="rId11" Type="http://schemas.openxmlformats.org/officeDocument/2006/relationships/chart" Target="../charts/chart160.xml"/><Relationship Id="rId5" Type="http://schemas.openxmlformats.org/officeDocument/2006/relationships/image" Target="../media/image28.emf"/><Relationship Id="rId10" Type="http://schemas.openxmlformats.org/officeDocument/2006/relationships/chart" Target="../charts/chart159.xml"/><Relationship Id="rId4" Type="http://schemas.openxmlformats.org/officeDocument/2006/relationships/oleObject" Target="../embeddings/oleObject27.bin"/><Relationship Id="rId9" Type="http://schemas.openxmlformats.org/officeDocument/2006/relationships/chart" Target="../charts/chart158.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7" Type="http://schemas.openxmlformats.org/officeDocument/2006/relationships/chart" Target="../charts/chart162.xml"/><Relationship Id="rId2" Type="http://schemas.openxmlformats.org/officeDocument/2006/relationships/slideLayout" Target="../slideLayouts/slideLayout7.xml"/><Relationship Id="rId1" Type="http://schemas.openxmlformats.org/officeDocument/2006/relationships/tags" Target="../tags/tag68.xml"/><Relationship Id="rId6" Type="http://schemas.openxmlformats.org/officeDocument/2006/relationships/chart" Target="../charts/chart16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2.xml.rels><?xml version="1.0" encoding="UTF-8" standalone="yes"?>
<Relationships xmlns="http://schemas.openxmlformats.org/package/2006/relationships"><Relationship Id="rId8" Type="http://schemas.openxmlformats.org/officeDocument/2006/relationships/chart" Target="../charts/chart165.xml"/><Relationship Id="rId3" Type="http://schemas.openxmlformats.org/officeDocument/2006/relationships/notesSlide" Target="../notesSlides/notesSlide42.xml"/><Relationship Id="rId7" Type="http://schemas.openxmlformats.org/officeDocument/2006/relationships/chart" Target="../charts/chart164.xml"/><Relationship Id="rId2" Type="http://schemas.openxmlformats.org/officeDocument/2006/relationships/slideLayout" Target="../slideLayouts/slideLayout7.xml"/><Relationship Id="rId1" Type="http://schemas.openxmlformats.org/officeDocument/2006/relationships/tags" Target="../tags/tag69.xml"/><Relationship Id="rId6" Type="http://schemas.openxmlformats.org/officeDocument/2006/relationships/chart" Target="../charts/chart163.xml"/><Relationship Id="rId11" Type="http://schemas.openxmlformats.org/officeDocument/2006/relationships/chart" Target="../charts/chart168.xml"/><Relationship Id="rId5" Type="http://schemas.openxmlformats.org/officeDocument/2006/relationships/image" Target="../media/image28.emf"/><Relationship Id="rId10" Type="http://schemas.openxmlformats.org/officeDocument/2006/relationships/chart" Target="../charts/chart167.xml"/><Relationship Id="rId4" Type="http://schemas.openxmlformats.org/officeDocument/2006/relationships/oleObject" Target="../embeddings/oleObject27.bin"/><Relationship Id="rId9" Type="http://schemas.openxmlformats.org/officeDocument/2006/relationships/chart" Target="../charts/chart166.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7" Type="http://schemas.openxmlformats.org/officeDocument/2006/relationships/chart" Target="../charts/chart170.xml"/><Relationship Id="rId2" Type="http://schemas.openxmlformats.org/officeDocument/2006/relationships/slideLayout" Target="../slideLayouts/slideLayout7.xml"/><Relationship Id="rId1" Type="http://schemas.openxmlformats.org/officeDocument/2006/relationships/tags" Target="../tags/tag70.xml"/><Relationship Id="rId6" Type="http://schemas.openxmlformats.org/officeDocument/2006/relationships/chart" Target="../charts/chart16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4.xml.rels><?xml version="1.0" encoding="UTF-8" standalone="yes"?>
<Relationships xmlns="http://schemas.openxmlformats.org/package/2006/relationships"><Relationship Id="rId8" Type="http://schemas.openxmlformats.org/officeDocument/2006/relationships/chart" Target="../charts/chart173.xml"/><Relationship Id="rId3" Type="http://schemas.openxmlformats.org/officeDocument/2006/relationships/notesSlide" Target="../notesSlides/notesSlide44.xml"/><Relationship Id="rId7" Type="http://schemas.openxmlformats.org/officeDocument/2006/relationships/chart" Target="../charts/chart172.xml"/><Relationship Id="rId2" Type="http://schemas.openxmlformats.org/officeDocument/2006/relationships/slideLayout" Target="../slideLayouts/slideLayout7.xml"/><Relationship Id="rId1" Type="http://schemas.openxmlformats.org/officeDocument/2006/relationships/tags" Target="../tags/tag71.xml"/><Relationship Id="rId6" Type="http://schemas.openxmlformats.org/officeDocument/2006/relationships/chart" Target="../charts/chart171.xml"/><Relationship Id="rId11" Type="http://schemas.openxmlformats.org/officeDocument/2006/relationships/chart" Target="../charts/chart176.xml"/><Relationship Id="rId5" Type="http://schemas.openxmlformats.org/officeDocument/2006/relationships/image" Target="../media/image28.emf"/><Relationship Id="rId10" Type="http://schemas.openxmlformats.org/officeDocument/2006/relationships/chart" Target="../charts/chart175.xml"/><Relationship Id="rId4" Type="http://schemas.openxmlformats.org/officeDocument/2006/relationships/oleObject" Target="../embeddings/oleObject27.bin"/><Relationship Id="rId9" Type="http://schemas.openxmlformats.org/officeDocument/2006/relationships/chart" Target="../charts/chart174.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7" Type="http://schemas.openxmlformats.org/officeDocument/2006/relationships/chart" Target="../charts/chart178.xml"/><Relationship Id="rId2" Type="http://schemas.openxmlformats.org/officeDocument/2006/relationships/slideLayout" Target="../slideLayouts/slideLayout7.xml"/><Relationship Id="rId1" Type="http://schemas.openxmlformats.org/officeDocument/2006/relationships/tags" Target="../tags/tag72.xml"/><Relationship Id="rId6" Type="http://schemas.openxmlformats.org/officeDocument/2006/relationships/chart" Target="../charts/chart17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6.xml.rels><?xml version="1.0" encoding="UTF-8" standalone="yes"?>
<Relationships xmlns="http://schemas.openxmlformats.org/package/2006/relationships"><Relationship Id="rId8" Type="http://schemas.openxmlformats.org/officeDocument/2006/relationships/chart" Target="../charts/chart181.xml"/><Relationship Id="rId3" Type="http://schemas.openxmlformats.org/officeDocument/2006/relationships/notesSlide" Target="../notesSlides/notesSlide46.xml"/><Relationship Id="rId7" Type="http://schemas.openxmlformats.org/officeDocument/2006/relationships/chart" Target="../charts/chart180.xml"/><Relationship Id="rId2" Type="http://schemas.openxmlformats.org/officeDocument/2006/relationships/slideLayout" Target="../slideLayouts/slideLayout7.xml"/><Relationship Id="rId1" Type="http://schemas.openxmlformats.org/officeDocument/2006/relationships/tags" Target="../tags/tag73.xml"/><Relationship Id="rId6" Type="http://schemas.openxmlformats.org/officeDocument/2006/relationships/chart" Target="../charts/chart179.xml"/><Relationship Id="rId11" Type="http://schemas.openxmlformats.org/officeDocument/2006/relationships/chart" Target="../charts/chart184.xml"/><Relationship Id="rId5" Type="http://schemas.openxmlformats.org/officeDocument/2006/relationships/image" Target="../media/image28.emf"/><Relationship Id="rId10" Type="http://schemas.openxmlformats.org/officeDocument/2006/relationships/chart" Target="../charts/chart183.xml"/><Relationship Id="rId4" Type="http://schemas.openxmlformats.org/officeDocument/2006/relationships/oleObject" Target="../embeddings/oleObject27.bin"/><Relationship Id="rId9" Type="http://schemas.openxmlformats.org/officeDocument/2006/relationships/chart" Target="../charts/chart182.xm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7.xml"/><Relationship Id="rId7" Type="http://schemas.openxmlformats.org/officeDocument/2006/relationships/chart" Target="../charts/chart186.xml"/><Relationship Id="rId2" Type="http://schemas.openxmlformats.org/officeDocument/2006/relationships/slideLayout" Target="../slideLayouts/slideLayout7.xml"/><Relationship Id="rId1" Type="http://schemas.openxmlformats.org/officeDocument/2006/relationships/tags" Target="../tags/tag74.xml"/><Relationship Id="rId6" Type="http://schemas.openxmlformats.org/officeDocument/2006/relationships/chart" Target="../charts/chart18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8.xml.rels><?xml version="1.0" encoding="UTF-8" standalone="yes"?>
<Relationships xmlns="http://schemas.openxmlformats.org/package/2006/relationships"><Relationship Id="rId8" Type="http://schemas.openxmlformats.org/officeDocument/2006/relationships/chart" Target="../charts/chart189.xml"/><Relationship Id="rId3" Type="http://schemas.openxmlformats.org/officeDocument/2006/relationships/notesSlide" Target="../notesSlides/notesSlide48.xml"/><Relationship Id="rId7" Type="http://schemas.openxmlformats.org/officeDocument/2006/relationships/chart" Target="../charts/chart188.xml"/><Relationship Id="rId2" Type="http://schemas.openxmlformats.org/officeDocument/2006/relationships/slideLayout" Target="../slideLayouts/slideLayout7.xml"/><Relationship Id="rId1" Type="http://schemas.openxmlformats.org/officeDocument/2006/relationships/tags" Target="../tags/tag75.xml"/><Relationship Id="rId6" Type="http://schemas.openxmlformats.org/officeDocument/2006/relationships/chart" Target="../charts/chart187.xml"/><Relationship Id="rId11" Type="http://schemas.openxmlformats.org/officeDocument/2006/relationships/chart" Target="../charts/chart192.xml"/><Relationship Id="rId5" Type="http://schemas.openxmlformats.org/officeDocument/2006/relationships/image" Target="../media/image28.emf"/><Relationship Id="rId10" Type="http://schemas.openxmlformats.org/officeDocument/2006/relationships/chart" Target="../charts/chart191.xml"/><Relationship Id="rId4" Type="http://schemas.openxmlformats.org/officeDocument/2006/relationships/oleObject" Target="../embeddings/oleObject27.bin"/><Relationship Id="rId9" Type="http://schemas.openxmlformats.org/officeDocument/2006/relationships/chart" Target="../charts/chart190.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7" Type="http://schemas.openxmlformats.org/officeDocument/2006/relationships/chart" Target="../charts/chart194.xml"/><Relationship Id="rId2" Type="http://schemas.openxmlformats.org/officeDocument/2006/relationships/slideLayout" Target="../slideLayouts/slideLayout7.xml"/><Relationship Id="rId1" Type="http://schemas.openxmlformats.org/officeDocument/2006/relationships/tags" Target="../tags/tag76.xml"/><Relationship Id="rId6" Type="http://schemas.openxmlformats.org/officeDocument/2006/relationships/chart" Target="../charts/chart19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chart" Target="../charts/chart18.xml"/><Relationship Id="rId2" Type="http://schemas.openxmlformats.org/officeDocument/2006/relationships/slideLayout" Target="../slideLayouts/slideLayout7.xml"/><Relationship Id="rId1" Type="http://schemas.openxmlformats.org/officeDocument/2006/relationships/tags" Target="../tags/tag32.xml"/><Relationship Id="rId6" Type="http://schemas.openxmlformats.org/officeDocument/2006/relationships/chart" Target="../charts/chart1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0.xml.rels><?xml version="1.0" encoding="UTF-8" standalone="yes"?>
<Relationships xmlns="http://schemas.openxmlformats.org/package/2006/relationships"><Relationship Id="rId8" Type="http://schemas.openxmlformats.org/officeDocument/2006/relationships/chart" Target="../charts/chart197.xml"/><Relationship Id="rId3" Type="http://schemas.openxmlformats.org/officeDocument/2006/relationships/notesSlide" Target="../notesSlides/notesSlide50.xml"/><Relationship Id="rId7" Type="http://schemas.openxmlformats.org/officeDocument/2006/relationships/chart" Target="../charts/chart196.xml"/><Relationship Id="rId2" Type="http://schemas.openxmlformats.org/officeDocument/2006/relationships/slideLayout" Target="../slideLayouts/slideLayout7.xml"/><Relationship Id="rId1" Type="http://schemas.openxmlformats.org/officeDocument/2006/relationships/tags" Target="../tags/tag77.xml"/><Relationship Id="rId6" Type="http://schemas.openxmlformats.org/officeDocument/2006/relationships/chart" Target="../charts/chart195.xml"/><Relationship Id="rId11" Type="http://schemas.openxmlformats.org/officeDocument/2006/relationships/chart" Target="../charts/chart200.xml"/><Relationship Id="rId5" Type="http://schemas.openxmlformats.org/officeDocument/2006/relationships/image" Target="../media/image28.emf"/><Relationship Id="rId10" Type="http://schemas.openxmlformats.org/officeDocument/2006/relationships/chart" Target="../charts/chart199.xml"/><Relationship Id="rId4" Type="http://schemas.openxmlformats.org/officeDocument/2006/relationships/oleObject" Target="../embeddings/oleObject27.bin"/><Relationship Id="rId9" Type="http://schemas.openxmlformats.org/officeDocument/2006/relationships/chart" Target="../charts/chart198.xm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51.xml"/><Relationship Id="rId7" Type="http://schemas.openxmlformats.org/officeDocument/2006/relationships/chart" Target="../charts/chart202.xml"/><Relationship Id="rId2" Type="http://schemas.openxmlformats.org/officeDocument/2006/relationships/slideLayout" Target="../slideLayouts/slideLayout7.xml"/><Relationship Id="rId1" Type="http://schemas.openxmlformats.org/officeDocument/2006/relationships/tags" Target="../tags/tag78.xml"/><Relationship Id="rId6" Type="http://schemas.openxmlformats.org/officeDocument/2006/relationships/chart" Target="../charts/chart20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2.xml.rels><?xml version="1.0" encoding="UTF-8" standalone="yes"?>
<Relationships xmlns="http://schemas.openxmlformats.org/package/2006/relationships"><Relationship Id="rId8" Type="http://schemas.openxmlformats.org/officeDocument/2006/relationships/chart" Target="../charts/chart205.xml"/><Relationship Id="rId3" Type="http://schemas.openxmlformats.org/officeDocument/2006/relationships/notesSlide" Target="../notesSlides/notesSlide52.xml"/><Relationship Id="rId7" Type="http://schemas.openxmlformats.org/officeDocument/2006/relationships/chart" Target="../charts/chart204.xml"/><Relationship Id="rId2" Type="http://schemas.openxmlformats.org/officeDocument/2006/relationships/slideLayout" Target="../slideLayouts/slideLayout7.xml"/><Relationship Id="rId1" Type="http://schemas.openxmlformats.org/officeDocument/2006/relationships/tags" Target="../tags/tag79.xml"/><Relationship Id="rId6" Type="http://schemas.openxmlformats.org/officeDocument/2006/relationships/chart" Target="../charts/chart203.xml"/><Relationship Id="rId11" Type="http://schemas.openxmlformats.org/officeDocument/2006/relationships/chart" Target="../charts/chart208.xml"/><Relationship Id="rId5" Type="http://schemas.openxmlformats.org/officeDocument/2006/relationships/image" Target="../media/image28.emf"/><Relationship Id="rId10" Type="http://schemas.openxmlformats.org/officeDocument/2006/relationships/chart" Target="../charts/chart207.xml"/><Relationship Id="rId4" Type="http://schemas.openxmlformats.org/officeDocument/2006/relationships/oleObject" Target="../embeddings/oleObject27.bin"/><Relationship Id="rId9" Type="http://schemas.openxmlformats.org/officeDocument/2006/relationships/chart" Target="../charts/chart206.xml"/></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53.xml"/><Relationship Id="rId7" Type="http://schemas.openxmlformats.org/officeDocument/2006/relationships/chart" Target="../charts/chart210.xml"/><Relationship Id="rId2" Type="http://schemas.openxmlformats.org/officeDocument/2006/relationships/slideLayout" Target="../slideLayouts/slideLayout7.xml"/><Relationship Id="rId1" Type="http://schemas.openxmlformats.org/officeDocument/2006/relationships/tags" Target="../tags/tag80.xml"/><Relationship Id="rId6" Type="http://schemas.openxmlformats.org/officeDocument/2006/relationships/chart" Target="../charts/chart20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4.xml.rels><?xml version="1.0" encoding="UTF-8" standalone="yes"?>
<Relationships xmlns="http://schemas.openxmlformats.org/package/2006/relationships"><Relationship Id="rId8" Type="http://schemas.openxmlformats.org/officeDocument/2006/relationships/chart" Target="../charts/chart213.xml"/><Relationship Id="rId3" Type="http://schemas.openxmlformats.org/officeDocument/2006/relationships/notesSlide" Target="../notesSlides/notesSlide54.xml"/><Relationship Id="rId7" Type="http://schemas.openxmlformats.org/officeDocument/2006/relationships/chart" Target="../charts/chart212.xml"/><Relationship Id="rId2" Type="http://schemas.openxmlformats.org/officeDocument/2006/relationships/slideLayout" Target="../slideLayouts/slideLayout7.xml"/><Relationship Id="rId1" Type="http://schemas.openxmlformats.org/officeDocument/2006/relationships/tags" Target="../tags/tag81.xml"/><Relationship Id="rId6" Type="http://schemas.openxmlformats.org/officeDocument/2006/relationships/chart" Target="../charts/chart211.xml"/><Relationship Id="rId11" Type="http://schemas.openxmlformats.org/officeDocument/2006/relationships/chart" Target="../charts/chart216.xml"/><Relationship Id="rId5" Type="http://schemas.openxmlformats.org/officeDocument/2006/relationships/image" Target="../media/image28.emf"/><Relationship Id="rId10" Type="http://schemas.openxmlformats.org/officeDocument/2006/relationships/chart" Target="../charts/chart215.xml"/><Relationship Id="rId4" Type="http://schemas.openxmlformats.org/officeDocument/2006/relationships/oleObject" Target="../embeddings/oleObject27.bin"/><Relationship Id="rId9" Type="http://schemas.openxmlformats.org/officeDocument/2006/relationships/chart" Target="../charts/chart214.xm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5.xml"/><Relationship Id="rId7" Type="http://schemas.openxmlformats.org/officeDocument/2006/relationships/chart" Target="../charts/chart218.xml"/><Relationship Id="rId2" Type="http://schemas.openxmlformats.org/officeDocument/2006/relationships/slideLayout" Target="../slideLayouts/slideLayout7.xml"/><Relationship Id="rId1" Type="http://schemas.openxmlformats.org/officeDocument/2006/relationships/tags" Target="../tags/tag82.xml"/><Relationship Id="rId6" Type="http://schemas.openxmlformats.org/officeDocument/2006/relationships/chart" Target="../charts/chart21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6.xml.rels><?xml version="1.0" encoding="UTF-8" standalone="yes"?>
<Relationships xmlns="http://schemas.openxmlformats.org/package/2006/relationships"><Relationship Id="rId8" Type="http://schemas.openxmlformats.org/officeDocument/2006/relationships/chart" Target="../charts/chart221.xml"/><Relationship Id="rId3" Type="http://schemas.openxmlformats.org/officeDocument/2006/relationships/notesSlide" Target="../notesSlides/notesSlide56.xml"/><Relationship Id="rId7" Type="http://schemas.openxmlformats.org/officeDocument/2006/relationships/chart" Target="../charts/chart220.xml"/><Relationship Id="rId2" Type="http://schemas.openxmlformats.org/officeDocument/2006/relationships/slideLayout" Target="../slideLayouts/slideLayout7.xml"/><Relationship Id="rId1" Type="http://schemas.openxmlformats.org/officeDocument/2006/relationships/tags" Target="../tags/tag83.xml"/><Relationship Id="rId6" Type="http://schemas.openxmlformats.org/officeDocument/2006/relationships/chart" Target="../charts/chart219.xml"/><Relationship Id="rId11" Type="http://schemas.openxmlformats.org/officeDocument/2006/relationships/chart" Target="../charts/chart224.xml"/><Relationship Id="rId5" Type="http://schemas.openxmlformats.org/officeDocument/2006/relationships/image" Target="../media/image28.emf"/><Relationship Id="rId10" Type="http://schemas.openxmlformats.org/officeDocument/2006/relationships/chart" Target="../charts/chart223.xml"/><Relationship Id="rId4" Type="http://schemas.openxmlformats.org/officeDocument/2006/relationships/oleObject" Target="../embeddings/oleObject27.bin"/><Relationship Id="rId9" Type="http://schemas.openxmlformats.org/officeDocument/2006/relationships/chart" Target="../charts/chart222.xml"/></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7.xml"/><Relationship Id="rId7" Type="http://schemas.openxmlformats.org/officeDocument/2006/relationships/chart" Target="../charts/chart226.xml"/><Relationship Id="rId2" Type="http://schemas.openxmlformats.org/officeDocument/2006/relationships/slideLayout" Target="../slideLayouts/slideLayout7.xml"/><Relationship Id="rId1" Type="http://schemas.openxmlformats.org/officeDocument/2006/relationships/tags" Target="../tags/tag84.xml"/><Relationship Id="rId6" Type="http://schemas.openxmlformats.org/officeDocument/2006/relationships/chart" Target="../charts/chart22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8.xml.rels><?xml version="1.0" encoding="UTF-8" standalone="yes"?>
<Relationships xmlns="http://schemas.openxmlformats.org/package/2006/relationships"><Relationship Id="rId8" Type="http://schemas.openxmlformats.org/officeDocument/2006/relationships/chart" Target="../charts/chart229.xml"/><Relationship Id="rId3" Type="http://schemas.openxmlformats.org/officeDocument/2006/relationships/notesSlide" Target="../notesSlides/notesSlide58.xml"/><Relationship Id="rId7" Type="http://schemas.openxmlformats.org/officeDocument/2006/relationships/chart" Target="../charts/chart228.xml"/><Relationship Id="rId2" Type="http://schemas.openxmlformats.org/officeDocument/2006/relationships/slideLayout" Target="../slideLayouts/slideLayout7.xml"/><Relationship Id="rId1" Type="http://schemas.openxmlformats.org/officeDocument/2006/relationships/tags" Target="../tags/tag85.xml"/><Relationship Id="rId6" Type="http://schemas.openxmlformats.org/officeDocument/2006/relationships/chart" Target="../charts/chart227.xml"/><Relationship Id="rId11" Type="http://schemas.openxmlformats.org/officeDocument/2006/relationships/chart" Target="../charts/chart232.xml"/><Relationship Id="rId5" Type="http://schemas.openxmlformats.org/officeDocument/2006/relationships/image" Target="../media/image28.emf"/><Relationship Id="rId10" Type="http://schemas.openxmlformats.org/officeDocument/2006/relationships/chart" Target="../charts/chart231.xml"/><Relationship Id="rId4" Type="http://schemas.openxmlformats.org/officeDocument/2006/relationships/oleObject" Target="../embeddings/oleObject27.bin"/><Relationship Id="rId9" Type="http://schemas.openxmlformats.org/officeDocument/2006/relationships/chart" Target="../charts/chart230.xml"/></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9.xml"/><Relationship Id="rId7" Type="http://schemas.openxmlformats.org/officeDocument/2006/relationships/chart" Target="../charts/chart234.xml"/><Relationship Id="rId2" Type="http://schemas.openxmlformats.org/officeDocument/2006/relationships/slideLayout" Target="../slideLayouts/slideLayout7.xml"/><Relationship Id="rId1" Type="http://schemas.openxmlformats.org/officeDocument/2006/relationships/tags" Target="../tags/tag86.xml"/><Relationship Id="rId6" Type="http://schemas.openxmlformats.org/officeDocument/2006/relationships/chart" Target="../charts/chart23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6.xml.rels><?xml version="1.0" encoding="UTF-8" standalone="yes"?>
<Relationships xmlns="http://schemas.openxmlformats.org/package/2006/relationships"><Relationship Id="rId8" Type="http://schemas.openxmlformats.org/officeDocument/2006/relationships/chart" Target="../charts/chart21.xml"/><Relationship Id="rId3" Type="http://schemas.openxmlformats.org/officeDocument/2006/relationships/notesSlide" Target="../notesSlides/notesSlide6.xml"/><Relationship Id="rId7" Type="http://schemas.openxmlformats.org/officeDocument/2006/relationships/chart" Target="../charts/chart20.xml"/><Relationship Id="rId2" Type="http://schemas.openxmlformats.org/officeDocument/2006/relationships/slideLayout" Target="../slideLayouts/slideLayout7.xml"/><Relationship Id="rId1" Type="http://schemas.openxmlformats.org/officeDocument/2006/relationships/tags" Target="../tags/tag33.xml"/><Relationship Id="rId6" Type="http://schemas.openxmlformats.org/officeDocument/2006/relationships/chart" Target="../charts/chart19.xml"/><Relationship Id="rId11" Type="http://schemas.openxmlformats.org/officeDocument/2006/relationships/chart" Target="../charts/chart24.xml"/><Relationship Id="rId5" Type="http://schemas.openxmlformats.org/officeDocument/2006/relationships/image" Target="../media/image28.emf"/><Relationship Id="rId10" Type="http://schemas.openxmlformats.org/officeDocument/2006/relationships/chart" Target="../charts/chart23.xml"/><Relationship Id="rId4" Type="http://schemas.openxmlformats.org/officeDocument/2006/relationships/oleObject" Target="../embeddings/oleObject27.bin"/><Relationship Id="rId9" Type="http://schemas.openxmlformats.org/officeDocument/2006/relationships/chart" Target="../charts/chart22.xml"/></Relationships>
</file>

<file path=ppt/slides/_rels/slide60.xml.rels><?xml version="1.0" encoding="UTF-8" standalone="yes"?>
<Relationships xmlns="http://schemas.openxmlformats.org/package/2006/relationships"><Relationship Id="rId8" Type="http://schemas.openxmlformats.org/officeDocument/2006/relationships/chart" Target="../charts/chart237.xml"/><Relationship Id="rId3" Type="http://schemas.openxmlformats.org/officeDocument/2006/relationships/notesSlide" Target="../notesSlides/notesSlide60.xml"/><Relationship Id="rId7" Type="http://schemas.openxmlformats.org/officeDocument/2006/relationships/chart" Target="../charts/chart236.xml"/><Relationship Id="rId2" Type="http://schemas.openxmlformats.org/officeDocument/2006/relationships/slideLayout" Target="../slideLayouts/slideLayout7.xml"/><Relationship Id="rId1" Type="http://schemas.openxmlformats.org/officeDocument/2006/relationships/tags" Target="../tags/tag87.xml"/><Relationship Id="rId6" Type="http://schemas.openxmlformats.org/officeDocument/2006/relationships/chart" Target="../charts/chart235.xml"/><Relationship Id="rId11" Type="http://schemas.openxmlformats.org/officeDocument/2006/relationships/chart" Target="../charts/chart240.xml"/><Relationship Id="rId5" Type="http://schemas.openxmlformats.org/officeDocument/2006/relationships/image" Target="../media/image28.emf"/><Relationship Id="rId10" Type="http://schemas.openxmlformats.org/officeDocument/2006/relationships/chart" Target="../charts/chart239.xml"/><Relationship Id="rId4" Type="http://schemas.openxmlformats.org/officeDocument/2006/relationships/oleObject" Target="../embeddings/oleObject27.bin"/><Relationship Id="rId9" Type="http://schemas.openxmlformats.org/officeDocument/2006/relationships/chart" Target="../charts/chart238.xml"/></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61.xml"/><Relationship Id="rId7" Type="http://schemas.openxmlformats.org/officeDocument/2006/relationships/chart" Target="../charts/chart242.xml"/><Relationship Id="rId2" Type="http://schemas.openxmlformats.org/officeDocument/2006/relationships/slideLayout" Target="../slideLayouts/slideLayout7.xml"/><Relationship Id="rId1" Type="http://schemas.openxmlformats.org/officeDocument/2006/relationships/tags" Target="../tags/tag88.xml"/><Relationship Id="rId6" Type="http://schemas.openxmlformats.org/officeDocument/2006/relationships/chart" Target="../charts/chart24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62.xml.rels><?xml version="1.0" encoding="UTF-8" standalone="yes"?>
<Relationships xmlns="http://schemas.openxmlformats.org/package/2006/relationships"><Relationship Id="rId8" Type="http://schemas.openxmlformats.org/officeDocument/2006/relationships/chart" Target="../charts/chart245.xml"/><Relationship Id="rId3" Type="http://schemas.openxmlformats.org/officeDocument/2006/relationships/notesSlide" Target="../notesSlides/notesSlide62.xml"/><Relationship Id="rId7" Type="http://schemas.openxmlformats.org/officeDocument/2006/relationships/chart" Target="../charts/chart244.xml"/><Relationship Id="rId2" Type="http://schemas.openxmlformats.org/officeDocument/2006/relationships/slideLayout" Target="../slideLayouts/slideLayout7.xml"/><Relationship Id="rId1" Type="http://schemas.openxmlformats.org/officeDocument/2006/relationships/tags" Target="../tags/tag89.xml"/><Relationship Id="rId6" Type="http://schemas.openxmlformats.org/officeDocument/2006/relationships/chart" Target="../charts/chart243.xml"/><Relationship Id="rId11" Type="http://schemas.openxmlformats.org/officeDocument/2006/relationships/chart" Target="../charts/chart248.xml"/><Relationship Id="rId5" Type="http://schemas.openxmlformats.org/officeDocument/2006/relationships/image" Target="../media/image28.emf"/><Relationship Id="rId10" Type="http://schemas.openxmlformats.org/officeDocument/2006/relationships/chart" Target="../charts/chart247.xml"/><Relationship Id="rId4" Type="http://schemas.openxmlformats.org/officeDocument/2006/relationships/oleObject" Target="../embeddings/oleObject27.bin"/><Relationship Id="rId9" Type="http://schemas.openxmlformats.org/officeDocument/2006/relationships/chart" Target="../charts/chart246.xml"/></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63.xml"/><Relationship Id="rId7" Type="http://schemas.openxmlformats.org/officeDocument/2006/relationships/chart" Target="../charts/chart250.xml"/><Relationship Id="rId2" Type="http://schemas.openxmlformats.org/officeDocument/2006/relationships/slideLayout" Target="../slideLayouts/slideLayout7.xml"/><Relationship Id="rId1" Type="http://schemas.openxmlformats.org/officeDocument/2006/relationships/tags" Target="../tags/tag90.xml"/><Relationship Id="rId6" Type="http://schemas.openxmlformats.org/officeDocument/2006/relationships/chart" Target="../charts/chart24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64.xml.rels><?xml version="1.0" encoding="UTF-8" standalone="yes"?>
<Relationships xmlns="http://schemas.openxmlformats.org/package/2006/relationships"><Relationship Id="rId8" Type="http://schemas.openxmlformats.org/officeDocument/2006/relationships/chart" Target="../charts/chart253.xml"/><Relationship Id="rId3" Type="http://schemas.openxmlformats.org/officeDocument/2006/relationships/notesSlide" Target="../notesSlides/notesSlide64.xml"/><Relationship Id="rId7" Type="http://schemas.openxmlformats.org/officeDocument/2006/relationships/chart" Target="../charts/chart252.xml"/><Relationship Id="rId2" Type="http://schemas.openxmlformats.org/officeDocument/2006/relationships/slideLayout" Target="../slideLayouts/slideLayout7.xml"/><Relationship Id="rId1" Type="http://schemas.openxmlformats.org/officeDocument/2006/relationships/tags" Target="../tags/tag91.xml"/><Relationship Id="rId6" Type="http://schemas.openxmlformats.org/officeDocument/2006/relationships/chart" Target="../charts/chart251.xml"/><Relationship Id="rId11" Type="http://schemas.openxmlformats.org/officeDocument/2006/relationships/chart" Target="../charts/chart256.xml"/><Relationship Id="rId5" Type="http://schemas.openxmlformats.org/officeDocument/2006/relationships/image" Target="../media/image28.emf"/><Relationship Id="rId10" Type="http://schemas.openxmlformats.org/officeDocument/2006/relationships/chart" Target="../charts/chart255.xml"/><Relationship Id="rId4" Type="http://schemas.openxmlformats.org/officeDocument/2006/relationships/oleObject" Target="../embeddings/oleObject27.bin"/><Relationship Id="rId9" Type="http://schemas.openxmlformats.org/officeDocument/2006/relationships/chart" Target="../charts/chart254.xml"/></Relationships>
</file>

<file path=ppt/slides/_rels/slide65.xml.rels><?xml version="1.0" encoding="UTF-8" standalone="yes"?>
<Relationships xmlns="http://schemas.openxmlformats.org/package/2006/relationships"><Relationship Id="rId3" Type="http://schemas.openxmlformats.org/officeDocument/2006/relationships/notesSlide" Target="../notesSlides/notesSlide65.xml"/><Relationship Id="rId7" Type="http://schemas.openxmlformats.org/officeDocument/2006/relationships/chart" Target="../charts/chart258.xml"/><Relationship Id="rId2" Type="http://schemas.openxmlformats.org/officeDocument/2006/relationships/slideLayout" Target="../slideLayouts/slideLayout7.xml"/><Relationship Id="rId1" Type="http://schemas.openxmlformats.org/officeDocument/2006/relationships/tags" Target="../tags/tag92.xml"/><Relationship Id="rId6" Type="http://schemas.openxmlformats.org/officeDocument/2006/relationships/chart" Target="../charts/chart25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66.xml.rels><?xml version="1.0" encoding="UTF-8" standalone="yes"?>
<Relationships xmlns="http://schemas.openxmlformats.org/package/2006/relationships"><Relationship Id="rId8" Type="http://schemas.openxmlformats.org/officeDocument/2006/relationships/chart" Target="../charts/chart261.xml"/><Relationship Id="rId3" Type="http://schemas.openxmlformats.org/officeDocument/2006/relationships/notesSlide" Target="../notesSlides/notesSlide66.xml"/><Relationship Id="rId7" Type="http://schemas.openxmlformats.org/officeDocument/2006/relationships/chart" Target="../charts/chart260.xml"/><Relationship Id="rId2" Type="http://schemas.openxmlformats.org/officeDocument/2006/relationships/slideLayout" Target="../slideLayouts/slideLayout7.xml"/><Relationship Id="rId1" Type="http://schemas.openxmlformats.org/officeDocument/2006/relationships/tags" Target="../tags/tag93.xml"/><Relationship Id="rId6" Type="http://schemas.openxmlformats.org/officeDocument/2006/relationships/chart" Target="../charts/chart259.xml"/><Relationship Id="rId11" Type="http://schemas.openxmlformats.org/officeDocument/2006/relationships/chart" Target="../charts/chart264.xml"/><Relationship Id="rId5" Type="http://schemas.openxmlformats.org/officeDocument/2006/relationships/image" Target="../media/image28.emf"/><Relationship Id="rId10" Type="http://schemas.openxmlformats.org/officeDocument/2006/relationships/chart" Target="../charts/chart263.xml"/><Relationship Id="rId4" Type="http://schemas.openxmlformats.org/officeDocument/2006/relationships/oleObject" Target="../embeddings/oleObject27.bin"/><Relationship Id="rId9" Type="http://schemas.openxmlformats.org/officeDocument/2006/relationships/chart" Target="../charts/chart262.xml"/></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67.xml"/><Relationship Id="rId7" Type="http://schemas.openxmlformats.org/officeDocument/2006/relationships/chart" Target="../charts/chart266.xml"/><Relationship Id="rId2" Type="http://schemas.openxmlformats.org/officeDocument/2006/relationships/slideLayout" Target="../slideLayouts/slideLayout7.xml"/><Relationship Id="rId1" Type="http://schemas.openxmlformats.org/officeDocument/2006/relationships/tags" Target="../tags/tag94.xml"/><Relationship Id="rId6" Type="http://schemas.openxmlformats.org/officeDocument/2006/relationships/chart" Target="../charts/chart26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68.xml.rels><?xml version="1.0" encoding="UTF-8" standalone="yes"?>
<Relationships xmlns="http://schemas.openxmlformats.org/package/2006/relationships"><Relationship Id="rId8" Type="http://schemas.openxmlformats.org/officeDocument/2006/relationships/chart" Target="../charts/chart269.xml"/><Relationship Id="rId3" Type="http://schemas.openxmlformats.org/officeDocument/2006/relationships/notesSlide" Target="../notesSlides/notesSlide68.xml"/><Relationship Id="rId7" Type="http://schemas.openxmlformats.org/officeDocument/2006/relationships/chart" Target="../charts/chart268.xml"/><Relationship Id="rId2" Type="http://schemas.openxmlformats.org/officeDocument/2006/relationships/slideLayout" Target="../slideLayouts/slideLayout7.xml"/><Relationship Id="rId1" Type="http://schemas.openxmlformats.org/officeDocument/2006/relationships/tags" Target="../tags/tag95.xml"/><Relationship Id="rId6" Type="http://schemas.openxmlformats.org/officeDocument/2006/relationships/chart" Target="../charts/chart267.xml"/><Relationship Id="rId11" Type="http://schemas.openxmlformats.org/officeDocument/2006/relationships/chart" Target="../charts/chart272.xml"/><Relationship Id="rId5" Type="http://schemas.openxmlformats.org/officeDocument/2006/relationships/image" Target="../media/image28.emf"/><Relationship Id="rId10" Type="http://schemas.openxmlformats.org/officeDocument/2006/relationships/chart" Target="../charts/chart271.xml"/><Relationship Id="rId4" Type="http://schemas.openxmlformats.org/officeDocument/2006/relationships/oleObject" Target="../embeddings/oleObject27.bin"/><Relationship Id="rId9" Type="http://schemas.openxmlformats.org/officeDocument/2006/relationships/chart" Target="../charts/chart270.xml"/></Relationships>
</file>

<file path=ppt/slides/_rels/slide69.xml.rels><?xml version="1.0" encoding="UTF-8" standalone="yes"?>
<Relationships xmlns="http://schemas.openxmlformats.org/package/2006/relationships"><Relationship Id="rId3" Type="http://schemas.openxmlformats.org/officeDocument/2006/relationships/notesSlide" Target="../notesSlides/notesSlide69.xml"/><Relationship Id="rId7" Type="http://schemas.openxmlformats.org/officeDocument/2006/relationships/chart" Target="../charts/chart274.xml"/><Relationship Id="rId2" Type="http://schemas.openxmlformats.org/officeDocument/2006/relationships/slideLayout" Target="../slideLayouts/slideLayout7.xml"/><Relationship Id="rId1" Type="http://schemas.openxmlformats.org/officeDocument/2006/relationships/tags" Target="../tags/tag96.xml"/><Relationship Id="rId6" Type="http://schemas.openxmlformats.org/officeDocument/2006/relationships/chart" Target="../charts/chart27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7" Type="http://schemas.openxmlformats.org/officeDocument/2006/relationships/chart" Target="../charts/chart26.xml"/><Relationship Id="rId2" Type="http://schemas.openxmlformats.org/officeDocument/2006/relationships/slideLayout" Target="../slideLayouts/slideLayout7.xml"/><Relationship Id="rId1" Type="http://schemas.openxmlformats.org/officeDocument/2006/relationships/tags" Target="../tags/tag34.xml"/><Relationship Id="rId6" Type="http://schemas.openxmlformats.org/officeDocument/2006/relationships/chart" Target="../charts/chart2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70.xml.rels><?xml version="1.0" encoding="UTF-8" standalone="yes"?>
<Relationships xmlns="http://schemas.openxmlformats.org/package/2006/relationships"><Relationship Id="rId8" Type="http://schemas.openxmlformats.org/officeDocument/2006/relationships/chart" Target="../charts/chart277.xml"/><Relationship Id="rId3" Type="http://schemas.openxmlformats.org/officeDocument/2006/relationships/notesSlide" Target="../notesSlides/notesSlide70.xml"/><Relationship Id="rId7" Type="http://schemas.openxmlformats.org/officeDocument/2006/relationships/chart" Target="../charts/chart276.xml"/><Relationship Id="rId2" Type="http://schemas.openxmlformats.org/officeDocument/2006/relationships/slideLayout" Target="../slideLayouts/slideLayout7.xml"/><Relationship Id="rId1" Type="http://schemas.openxmlformats.org/officeDocument/2006/relationships/tags" Target="../tags/tag97.xml"/><Relationship Id="rId6" Type="http://schemas.openxmlformats.org/officeDocument/2006/relationships/chart" Target="../charts/chart275.xml"/><Relationship Id="rId11" Type="http://schemas.openxmlformats.org/officeDocument/2006/relationships/chart" Target="../charts/chart280.xml"/><Relationship Id="rId5" Type="http://schemas.openxmlformats.org/officeDocument/2006/relationships/image" Target="../media/image28.emf"/><Relationship Id="rId10" Type="http://schemas.openxmlformats.org/officeDocument/2006/relationships/chart" Target="../charts/chart279.xml"/><Relationship Id="rId4" Type="http://schemas.openxmlformats.org/officeDocument/2006/relationships/oleObject" Target="../embeddings/oleObject27.bin"/><Relationship Id="rId9" Type="http://schemas.openxmlformats.org/officeDocument/2006/relationships/chart" Target="../charts/chart278.xml"/></Relationships>
</file>

<file path=ppt/slides/_rels/slide71.xml.rels><?xml version="1.0" encoding="UTF-8" standalone="yes"?>
<Relationships xmlns="http://schemas.openxmlformats.org/package/2006/relationships"><Relationship Id="rId3" Type="http://schemas.openxmlformats.org/officeDocument/2006/relationships/notesSlide" Target="../notesSlides/notesSlide71.xml"/><Relationship Id="rId7" Type="http://schemas.openxmlformats.org/officeDocument/2006/relationships/chart" Target="../charts/chart282.xml"/><Relationship Id="rId2" Type="http://schemas.openxmlformats.org/officeDocument/2006/relationships/slideLayout" Target="../slideLayouts/slideLayout7.xml"/><Relationship Id="rId1" Type="http://schemas.openxmlformats.org/officeDocument/2006/relationships/tags" Target="../tags/tag98.xml"/><Relationship Id="rId6" Type="http://schemas.openxmlformats.org/officeDocument/2006/relationships/chart" Target="../charts/chart28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72.xml.rels><?xml version="1.0" encoding="UTF-8" standalone="yes"?>
<Relationships xmlns="http://schemas.openxmlformats.org/package/2006/relationships"><Relationship Id="rId8" Type="http://schemas.openxmlformats.org/officeDocument/2006/relationships/chart" Target="../charts/chart285.xml"/><Relationship Id="rId3" Type="http://schemas.openxmlformats.org/officeDocument/2006/relationships/notesSlide" Target="../notesSlides/notesSlide72.xml"/><Relationship Id="rId7" Type="http://schemas.openxmlformats.org/officeDocument/2006/relationships/chart" Target="../charts/chart284.xml"/><Relationship Id="rId2" Type="http://schemas.openxmlformats.org/officeDocument/2006/relationships/slideLayout" Target="../slideLayouts/slideLayout7.xml"/><Relationship Id="rId1" Type="http://schemas.openxmlformats.org/officeDocument/2006/relationships/tags" Target="../tags/tag99.xml"/><Relationship Id="rId6" Type="http://schemas.openxmlformats.org/officeDocument/2006/relationships/chart" Target="../charts/chart283.xml"/><Relationship Id="rId11" Type="http://schemas.openxmlformats.org/officeDocument/2006/relationships/chart" Target="../charts/chart288.xml"/><Relationship Id="rId5" Type="http://schemas.openxmlformats.org/officeDocument/2006/relationships/image" Target="../media/image28.emf"/><Relationship Id="rId10" Type="http://schemas.openxmlformats.org/officeDocument/2006/relationships/chart" Target="../charts/chart287.xml"/><Relationship Id="rId4" Type="http://schemas.openxmlformats.org/officeDocument/2006/relationships/oleObject" Target="../embeddings/oleObject27.bin"/><Relationship Id="rId9" Type="http://schemas.openxmlformats.org/officeDocument/2006/relationships/chart" Target="../charts/chart286.xml"/></Relationships>
</file>

<file path=ppt/slides/_rels/slide73.xml.rels><?xml version="1.0" encoding="UTF-8" standalone="yes"?>
<Relationships xmlns="http://schemas.openxmlformats.org/package/2006/relationships"><Relationship Id="rId3" Type="http://schemas.openxmlformats.org/officeDocument/2006/relationships/notesSlide" Target="../notesSlides/notesSlide73.xml"/><Relationship Id="rId7" Type="http://schemas.openxmlformats.org/officeDocument/2006/relationships/chart" Target="../charts/chart290.xml"/><Relationship Id="rId2" Type="http://schemas.openxmlformats.org/officeDocument/2006/relationships/slideLayout" Target="../slideLayouts/slideLayout7.xml"/><Relationship Id="rId1" Type="http://schemas.openxmlformats.org/officeDocument/2006/relationships/tags" Target="../tags/tag100.xml"/><Relationship Id="rId6" Type="http://schemas.openxmlformats.org/officeDocument/2006/relationships/chart" Target="../charts/chart28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74.xml.rels><?xml version="1.0" encoding="UTF-8" standalone="yes"?>
<Relationships xmlns="http://schemas.openxmlformats.org/package/2006/relationships"><Relationship Id="rId8" Type="http://schemas.openxmlformats.org/officeDocument/2006/relationships/chart" Target="../charts/chart293.xml"/><Relationship Id="rId3" Type="http://schemas.openxmlformats.org/officeDocument/2006/relationships/notesSlide" Target="../notesSlides/notesSlide74.xml"/><Relationship Id="rId7" Type="http://schemas.openxmlformats.org/officeDocument/2006/relationships/chart" Target="../charts/chart292.xml"/><Relationship Id="rId2" Type="http://schemas.openxmlformats.org/officeDocument/2006/relationships/slideLayout" Target="../slideLayouts/slideLayout7.xml"/><Relationship Id="rId1" Type="http://schemas.openxmlformats.org/officeDocument/2006/relationships/tags" Target="../tags/tag101.xml"/><Relationship Id="rId6" Type="http://schemas.openxmlformats.org/officeDocument/2006/relationships/chart" Target="../charts/chart291.xml"/><Relationship Id="rId11" Type="http://schemas.openxmlformats.org/officeDocument/2006/relationships/chart" Target="../charts/chart296.xml"/><Relationship Id="rId5" Type="http://schemas.openxmlformats.org/officeDocument/2006/relationships/image" Target="../media/image28.emf"/><Relationship Id="rId10" Type="http://schemas.openxmlformats.org/officeDocument/2006/relationships/chart" Target="../charts/chart295.xml"/><Relationship Id="rId4" Type="http://schemas.openxmlformats.org/officeDocument/2006/relationships/oleObject" Target="../embeddings/oleObject27.bin"/><Relationship Id="rId9" Type="http://schemas.openxmlformats.org/officeDocument/2006/relationships/chart" Target="../charts/chart294.xml"/></Relationships>
</file>

<file path=ppt/slides/_rels/slide75.xml.rels><?xml version="1.0" encoding="UTF-8" standalone="yes"?>
<Relationships xmlns="http://schemas.openxmlformats.org/package/2006/relationships"><Relationship Id="rId3" Type="http://schemas.openxmlformats.org/officeDocument/2006/relationships/notesSlide" Target="../notesSlides/notesSlide75.xml"/><Relationship Id="rId7" Type="http://schemas.openxmlformats.org/officeDocument/2006/relationships/chart" Target="../charts/chart298.xml"/><Relationship Id="rId2" Type="http://schemas.openxmlformats.org/officeDocument/2006/relationships/slideLayout" Target="../slideLayouts/slideLayout7.xml"/><Relationship Id="rId1" Type="http://schemas.openxmlformats.org/officeDocument/2006/relationships/tags" Target="../tags/tag102.xml"/><Relationship Id="rId6" Type="http://schemas.openxmlformats.org/officeDocument/2006/relationships/chart" Target="../charts/chart29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76.xml.rels><?xml version="1.0" encoding="UTF-8" standalone="yes"?>
<Relationships xmlns="http://schemas.openxmlformats.org/package/2006/relationships"><Relationship Id="rId8" Type="http://schemas.openxmlformats.org/officeDocument/2006/relationships/chart" Target="../charts/chart301.xml"/><Relationship Id="rId3" Type="http://schemas.openxmlformats.org/officeDocument/2006/relationships/notesSlide" Target="../notesSlides/notesSlide76.xml"/><Relationship Id="rId7" Type="http://schemas.openxmlformats.org/officeDocument/2006/relationships/chart" Target="../charts/chart300.xml"/><Relationship Id="rId2" Type="http://schemas.openxmlformats.org/officeDocument/2006/relationships/slideLayout" Target="../slideLayouts/slideLayout7.xml"/><Relationship Id="rId1" Type="http://schemas.openxmlformats.org/officeDocument/2006/relationships/tags" Target="../tags/tag103.xml"/><Relationship Id="rId6" Type="http://schemas.openxmlformats.org/officeDocument/2006/relationships/chart" Target="../charts/chart299.xml"/><Relationship Id="rId11" Type="http://schemas.openxmlformats.org/officeDocument/2006/relationships/chart" Target="../charts/chart304.xml"/><Relationship Id="rId5" Type="http://schemas.openxmlformats.org/officeDocument/2006/relationships/image" Target="../media/image28.emf"/><Relationship Id="rId10" Type="http://schemas.openxmlformats.org/officeDocument/2006/relationships/chart" Target="../charts/chart303.xml"/><Relationship Id="rId4" Type="http://schemas.openxmlformats.org/officeDocument/2006/relationships/oleObject" Target="../embeddings/oleObject27.bin"/><Relationship Id="rId9" Type="http://schemas.openxmlformats.org/officeDocument/2006/relationships/chart" Target="../charts/chart302.xml"/></Relationships>
</file>

<file path=ppt/slides/_rels/slide77.xml.rels><?xml version="1.0" encoding="UTF-8" standalone="yes"?>
<Relationships xmlns="http://schemas.openxmlformats.org/package/2006/relationships"><Relationship Id="rId3" Type="http://schemas.openxmlformats.org/officeDocument/2006/relationships/notesSlide" Target="../notesSlides/notesSlide77.xml"/><Relationship Id="rId7" Type="http://schemas.openxmlformats.org/officeDocument/2006/relationships/chart" Target="../charts/chart306.xml"/><Relationship Id="rId2" Type="http://schemas.openxmlformats.org/officeDocument/2006/relationships/slideLayout" Target="../slideLayouts/slideLayout7.xml"/><Relationship Id="rId1" Type="http://schemas.openxmlformats.org/officeDocument/2006/relationships/tags" Target="../tags/tag104.xml"/><Relationship Id="rId6" Type="http://schemas.openxmlformats.org/officeDocument/2006/relationships/chart" Target="../charts/chart30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78.xml.rels><?xml version="1.0" encoding="UTF-8" standalone="yes"?>
<Relationships xmlns="http://schemas.openxmlformats.org/package/2006/relationships"><Relationship Id="rId8" Type="http://schemas.openxmlformats.org/officeDocument/2006/relationships/chart" Target="../charts/chart309.xml"/><Relationship Id="rId3" Type="http://schemas.openxmlformats.org/officeDocument/2006/relationships/notesSlide" Target="../notesSlides/notesSlide78.xml"/><Relationship Id="rId7" Type="http://schemas.openxmlformats.org/officeDocument/2006/relationships/chart" Target="../charts/chart308.xml"/><Relationship Id="rId2" Type="http://schemas.openxmlformats.org/officeDocument/2006/relationships/slideLayout" Target="../slideLayouts/slideLayout7.xml"/><Relationship Id="rId1" Type="http://schemas.openxmlformats.org/officeDocument/2006/relationships/tags" Target="../tags/tag105.xml"/><Relationship Id="rId6" Type="http://schemas.openxmlformats.org/officeDocument/2006/relationships/chart" Target="../charts/chart307.xml"/><Relationship Id="rId11" Type="http://schemas.openxmlformats.org/officeDocument/2006/relationships/chart" Target="../charts/chart312.xml"/><Relationship Id="rId5" Type="http://schemas.openxmlformats.org/officeDocument/2006/relationships/image" Target="../media/image28.emf"/><Relationship Id="rId10" Type="http://schemas.openxmlformats.org/officeDocument/2006/relationships/chart" Target="../charts/chart311.xml"/><Relationship Id="rId4" Type="http://schemas.openxmlformats.org/officeDocument/2006/relationships/oleObject" Target="../embeddings/oleObject27.bin"/><Relationship Id="rId9" Type="http://schemas.openxmlformats.org/officeDocument/2006/relationships/chart" Target="../charts/chart310.xml"/></Relationships>
</file>

<file path=ppt/slides/_rels/slide79.xml.rels><?xml version="1.0" encoding="UTF-8" standalone="yes"?>
<Relationships xmlns="http://schemas.openxmlformats.org/package/2006/relationships"><Relationship Id="rId3" Type="http://schemas.openxmlformats.org/officeDocument/2006/relationships/notesSlide" Target="../notesSlides/notesSlide79.xml"/><Relationship Id="rId7" Type="http://schemas.openxmlformats.org/officeDocument/2006/relationships/chart" Target="../charts/chart314.xml"/><Relationship Id="rId2" Type="http://schemas.openxmlformats.org/officeDocument/2006/relationships/slideLayout" Target="../slideLayouts/slideLayout7.xml"/><Relationship Id="rId1" Type="http://schemas.openxmlformats.org/officeDocument/2006/relationships/tags" Target="../tags/tag106.xml"/><Relationship Id="rId6" Type="http://schemas.openxmlformats.org/officeDocument/2006/relationships/chart" Target="../charts/chart31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xml.rels><?xml version="1.0" encoding="UTF-8" standalone="yes"?>
<Relationships xmlns="http://schemas.openxmlformats.org/package/2006/relationships"><Relationship Id="rId8" Type="http://schemas.openxmlformats.org/officeDocument/2006/relationships/chart" Target="../charts/chart29.xml"/><Relationship Id="rId3" Type="http://schemas.openxmlformats.org/officeDocument/2006/relationships/notesSlide" Target="../notesSlides/notesSlide8.xml"/><Relationship Id="rId7" Type="http://schemas.openxmlformats.org/officeDocument/2006/relationships/chart" Target="../charts/chart28.xml"/><Relationship Id="rId2" Type="http://schemas.openxmlformats.org/officeDocument/2006/relationships/slideLayout" Target="../slideLayouts/slideLayout7.xml"/><Relationship Id="rId1" Type="http://schemas.openxmlformats.org/officeDocument/2006/relationships/tags" Target="../tags/tag35.xml"/><Relationship Id="rId6" Type="http://schemas.openxmlformats.org/officeDocument/2006/relationships/chart" Target="../charts/chart27.xml"/><Relationship Id="rId11" Type="http://schemas.openxmlformats.org/officeDocument/2006/relationships/chart" Target="../charts/chart32.xml"/><Relationship Id="rId5" Type="http://schemas.openxmlformats.org/officeDocument/2006/relationships/image" Target="../media/image28.emf"/><Relationship Id="rId10" Type="http://schemas.openxmlformats.org/officeDocument/2006/relationships/chart" Target="../charts/chart31.xml"/><Relationship Id="rId4" Type="http://schemas.openxmlformats.org/officeDocument/2006/relationships/oleObject" Target="../embeddings/oleObject27.bin"/><Relationship Id="rId9" Type="http://schemas.openxmlformats.org/officeDocument/2006/relationships/chart" Target="../charts/chart30.xml"/></Relationships>
</file>

<file path=ppt/slides/_rels/slide80.xml.rels><?xml version="1.0" encoding="UTF-8" standalone="yes"?>
<Relationships xmlns="http://schemas.openxmlformats.org/package/2006/relationships"><Relationship Id="rId8" Type="http://schemas.openxmlformats.org/officeDocument/2006/relationships/chart" Target="../charts/chart317.xml"/><Relationship Id="rId3" Type="http://schemas.openxmlformats.org/officeDocument/2006/relationships/notesSlide" Target="../notesSlides/notesSlide80.xml"/><Relationship Id="rId7" Type="http://schemas.openxmlformats.org/officeDocument/2006/relationships/chart" Target="../charts/chart316.xml"/><Relationship Id="rId2" Type="http://schemas.openxmlformats.org/officeDocument/2006/relationships/slideLayout" Target="../slideLayouts/slideLayout7.xml"/><Relationship Id="rId1" Type="http://schemas.openxmlformats.org/officeDocument/2006/relationships/tags" Target="../tags/tag107.xml"/><Relationship Id="rId6" Type="http://schemas.openxmlformats.org/officeDocument/2006/relationships/chart" Target="../charts/chart315.xml"/><Relationship Id="rId11" Type="http://schemas.openxmlformats.org/officeDocument/2006/relationships/chart" Target="../charts/chart320.xml"/><Relationship Id="rId5" Type="http://schemas.openxmlformats.org/officeDocument/2006/relationships/image" Target="../media/image28.emf"/><Relationship Id="rId10" Type="http://schemas.openxmlformats.org/officeDocument/2006/relationships/chart" Target="../charts/chart319.xml"/><Relationship Id="rId4" Type="http://schemas.openxmlformats.org/officeDocument/2006/relationships/oleObject" Target="../embeddings/oleObject27.bin"/><Relationship Id="rId9" Type="http://schemas.openxmlformats.org/officeDocument/2006/relationships/chart" Target="../charts/chart318.xml"/></Relationships>
</file>

<file path=ppt/slides/_rels/slide81.xml.rels><?xml version="1.0" encoding="UTF-8" standalone="yes"?>
<Relationships xmlns="http://schemas.openxmlformats.org/package/2006/relationships"><Relationship Id="rId3" Type="http://schemas.openxmlformats.org/officeDocument/2006/relationships/notesSlide" Target="../notesSlides/notesSlide81.xml"/><Relationship Id="rId7" Type="http://schemas.openxmlformats.org/officeDocument/2006/relationships/chart" Target="../charts/chart322.xml"/><Relationship Id="rId2" Type="http://schemas.openxmlformats.org/officeDocument/2006/relationships/slideLayout" Target="../slideLayouts/slideLayout7.xml"/><Relationship Id="rId1" Type="http://schemas.openxmlformats.org/officeDocument/2006/relationships/tags" Target="../tags/tag108.xml"/><Relationship Id="rId6" Type="http://schemas.openxmlformats.org/officeDocument/2006/relationships/chart" Target="../charts/chart32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2.xml.rels><?xml version="1.0" encoding="UTF-8" standalone="yes"?>
<Relationships xmlns="http://schemas.openxmlformats.org/package/2006/relationships"><Relationship Id="rId8" Type="http://schemas.openxmlformats.org/officeDocument/2006/relationships/chart" Target="../charts/chart325.xml"/><Relationship Id="rId3" Type="http://schemas.openxmlformats.org/officeDocument/2006/relationships/notesSlide" Target="../notesSlides/notesSlide82.xml"/><Relationship Id="rId7" Type="http://schemas.openxmlformats.org/officeDocument/2006/relationships/chart" Target="../charts/chart324.xml"/><Relationship Id="rId2" Type="http://schemas.openxmlformats.org/officeDocument/2006/relationships/slideLayout" Target="../slideLayouts/slideLayout7.xml"/><Relationship Id="rId1" Type="http://schemas.openxmlformats.org/officeDocument/2006/relationships/tags" Target="../tags/tag109.xml"/><Relationship Id="rId6" Type="http://schemas.openxmlformats.org/officeDocument/2006/relationships/chart" Target="../charts/chart323.xml"/><Relationship Id="rId11" Type="http://schemas.openxmlformats.org/officeDocument/2006/relationships/chart" Target="../charts/chart328.xml"/><Relationship Id="rId5" Type="http://schemas.openxmlformats.org/officeDocument/2006/relationships/image" Target="../media/image28.emf"/><Relationship Id="rId10" Type="http://schemas.openxmlformats.org/officeDocument/2006/relationships/chart" Target="../charts/chart327.xml"/><Relationship Id="rId4" Type="http://schemas.openxmlformats.org/officeDocument/2006/relationships/oleObject" Target="../embeddings/oleObject27.bin"/><Relationship Id="rId9" Type="http://schemas.openxmlformats.org/officeDocument/2006/relationships/chart" Target="../charts/chart326.xml"/></Relationships>
</file>

<file path=ppt/slides/_rels/slide83.xml.rels><?xml version="1.0" encoding="UTF-8" standalone="yes"?>
<Relationships xmlns="http://schemas.openxmlformats.org/package/2006/relationships"><Relationship Id="rId3" Type="http://schemas.openxmlformats.org/officeDocument/2006/relationships/notesSlide" Target="../notesSlides/notesSlide83.xml"/><Relationship Id="rId7" Type="http://schemas.openxmlformats.org/officeDocument/2006/relationships/chart" Target="../charts/chart330.xml"/><Relationship Id="rId2" Type="http://schemas.openxmlformats.org/officeDocument/2006/relationships/slideLayout" Target="../slideLayouts/slideLayout7.xml"/><Relationship Id="rId1" Type="http://schemas.openxmlformats.org/officeDocument/2006/relationships/tags" Target="../tags/tag110.xml"/><Relationship Id="rId6" Type="http://schemas.openxmlformats.org/officeDocument/2006/relationships/chart" Target="../charts/chart32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4.xml.rels><?xml version="1.0" encoding="UTF-8" standalone="yes"?>
<Relationships xmlns="http://schemas.openxmlformats.org/package/2006/relationships"><Relationship Id="rId8" Type="http://schemas.openxmlformats.org/officeDocument/2006/relationships/chart" Target="../charts/chart333.xml"/><Relationship Id="rId3" Type="http://schemas.openxmlformats.org/officeDocument/2006/relationships/notesSlide" Target="../notesSlides/notesSlide84.xml"/><Relationship Id="rId7" Type="http://schemas.openxmlformats.org/officeDocument/2006/relationships/chart" Target="../charts/chart332.xml"/><Relationship Id="rId2" Type="http://schemas.openxmlformats.org/officeDocument/2006/relationships/slideLayout" Target="../slideLayouts/slideLayout7.xml"/><Relationship Id="rId1" Type="http://schemas.openxmlformats.org/officeDocument/2006/relationships/tags" Target="../tags/tag111.xml"/><Relationship Id="rId6" Type="http://schemas.openxmlformats.org/officeDocument/2006/relationships/chart" Target="../charts/chart331.xml"/><Relationship Id="rId11" Type="http://schemas.openxmlformats.org/officeDocument/2006/relationships/chart" Target="../charts/chart336.xml"/><Relationship Id="rId5" Type="http://schemas.openxmlformats.org/officeDocument/2006/relationships/image" Target="../media/image28.emf"/><Relationship Id="rId10" Type="http://schemas.openxmlformats.org/officeDocument/2006/relationships/chart" Target="../charts/chart335.xml"/><Relationship Id="rId4" Type="http://schemas.openxmlformats.org/officeDocument/2006/relationships/oleObject" Target="../embeddings/oleObject27.bin"/><Relationship Id="rId9" Type="http://schemas.openxmlformats.org/officeDocument/2006/relationships/chart" Target="../charts/chart334.xml"/></Relationships>
</file>

<file path=ppt/slides/_rels/slide85.xml.rels><?xml version="1.0" encoding="UTF-8" standalone="yes"?>
<Relationships xmlns="http://schemas.openxmlformats.org/package/2006/relationships"><Relationship Id="rId3" Type="http://schemas.openxmlformats.org/officeDocument/2006/relationships/notesSlide" Target="../notesSlides/notesSlide85.xml"/><Relationship Id="rId7" Type="http://schemas.openxmlformats.org/officeDocument/2006/relationships/chart" Target="../charts/chart338.xml"/><Relationship Id="rId2" Type="http://schemas.openxmlformats.org/officeDocument/2006/relationships/slideLayout" Target="../slideLayouts/slideLayout7.xml"/><Relationship Id="rId1" Type="http://schemas.openxmlformats.org/officeDocument/2006/relationships/tags" Target="../tags/tag112.xml"/><Relationship Id="rId6" Type="http://schemas.openxmlformats.org/officeDocument/2006/relationships/chart" Target="../charts/chart33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6.xml.rels><?xml version="1.0" encoding="UTF-8" standalone="yes"?>
<Relationships xmlns="http://schemas.openxmlformats.org/package/2006/relationships"><Relationship Id="rId8" Type="http://schemas.openxmlformats.org/officeDocument/2006/relationships/chart" Target="../charts/chart341.xml"/><Relationship Id="rId3" Type="http://schemas.openxmlformats.org/officeDocument/2006/relationships/notesSlide" Target="../notesSlides/notesSlide86.xml"/><Relationship Id="rId7" Type="http://schemas.openxmlformats.org/officeDocument/2006/relationships/chart" Target="../charts/chart340.xml"/><Relationship Id="rId2" Type="http://schemas.openxmlformats.org/officeDocument/2006/relationships/slideLayout" Target="../slideLayouts/slideLayout7.xml"/><Relationship Id="rId1" Type="http://schemas.openxmlformats.org/officeDocument/2006/relationships/tags" Target="../tags/tag113.xml"/><Relationship Id="rId6" Type="http://schemas.openxmlformats.org/officeDocument/2006/relationships/chart" Target="../charts/chart339.xml"/><Relationship Id="rId11" Type="http://schemas.openxmlformats.org/officeDocument/2006/relationships/chart" Target="../charts/chart344.xml"/><Relationship Id="rId5" Type="http://schemas.openxmlformats.org/officeDocument/2006/relationships/image" Target="../media/image28.emf"/><Relationship Id="rId10" Type="http://schemas.openxmlformats.org/officeDocument/2006/relationships/chart" Target="../charts/chart343.xml"/><Relationship Id="rId4" Type="http://schemas.openxmlformats.org/officeDocument/2006/relationships/oleObject" Target="../embeddings/oleObject27.bin"/><Relationship Id="rId9" Type="http://schemas.openxmlformats.org/officeDocument/2006/relationships/chart" Target="../charts/chart342.xml"/></Relationships>
</file>

<file path=ppt/slides/_rels/slide87.xml.rels><?xml version="1.0" encoding="UTF-8" standalone="yes"?>
<Relationships xmlns="http://schemas.openxmlformats.org/package/2006/relationships"><Relationship Id="rId3" Type="http://schemas.openxmlformats.org/officeDocument/2006/relationships/notesSlide" Target="../notesSlides/notesSlide87.xml"/><Relationship Id="rId7" Type="http://schemas.openxmlformats.org/officeDocument/2006/relationships/chart" Target="../charts/chart346.xml"/><Relationship Id="rId2" Type="http://schemas.openxmlformats.org/officeDocument/2006/relationships/slideLayout" Target="../slideLayouts/slideLayout7.xml"/><Relationship Id="rId1" Type="http://schemas.openxmlformats.org/officeDocument/2006/relationships/tags" Target="../tags/tag114.xml"/><Relationship Id="rId6" Type="http://schemas.openxmlformats.org/officeDocument/2006/relationships/chart" Target="../charts/chart34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8.xml.rels><?xml version="1.0" encoding="UTF-8" standalone="yes"?>
<Relationships xmlns="http://schemas.openxmlformats.org/package/2006/relationships"><Relationship Id="rId8" Type="http://schemas.openxmlformats.org/officeDocument/2006/relationships/chart" Target="../charts/chart349.xml"/><Relationship Id="rId3" Type="http://schemas.openxmlformats.org/officeDocument/2006/relationships/notesSlide" Target="../notesSlides/notesSlide88.xml"/><Relationship Id="rId7" Type="http://schemas.openxmlformats.org/officeDocument/2006/relationships/chart" Target="../charts/chart348.xml"/><Relationship Id="rId2" Type="http://schemas.openxmlformats.org/officeDocument/2006/relationships/slideLayout" Target="../slideLayouts/slideLayout7.xml"/><Relationship Id="rId1" Type="http://schemas.openxmlformats.org/officeDocument/2006/relationships/tags" Target="../tags/tag115.xml"/><Relationship Id="rId6" Type="http://schemas.openxmlformats.org/officeDocument/2006/relationships/chart" Target="../charts/chart347.xml"/><Relationship Id="rId11" Type="http://schemas.openxmlformats.org/officeDocument/2006/relationships/chart" Target="../charts/chart352.xml"/><Relationship Id="rId5" Type="http://schemas.openxmlformats.org/officeDocument/2006/relationships/image" Target="../media/image28.emf"/><Relationship Id="rId10" Type="http://schemas.openxmlformats.org/officeDocument/2006/relationships/chart" Target="../charts/chart351.xml"/><Relationship Id="rId4" Type="http://schemas.openxmlformats.org/officeDocument/2006/relationships/oleObject" Target="../embeddings/oleObject27.bin"/><Relationship Id="rId9" Type="http://schemas.openxmlformats.org/officeDocument/2006/relationships/chart" Target="../charts/chart350.xml"/></Relationships>
</file>

<file path=ppt/slides/_rels/slide89.xml.rels><?xml version="1.0" encoding="UTF-8" standalone="yes"?>
<Relationships xmlns="http://schemas.openxmlformats.org/package/2006/relationships"><Relationship Id="rId3" Type="http://schemas.openxmlformats.org/officeDocument/2006/relationships/notesSlide" Target="../notesSlides/notesSlide89.xml"/><Relationship Id="rId7" Type="http://schemas.openxmlformats.org/officeDocument/2006/relationships/chart" Target="../charts/chart354.xml"/><Relationship Id="rId2" Type="http://schemas.openxmlformats.org/officeDocument/2006/relationships/slideLayout" Target="../slideLayouts/slideLayout7.xml"/><Relationship Id="rId1" Type="http://schemas.openxmlformats.org/officeDocument/2006/relationships/tags" Target="../tags/tag116.xml"/><Relationship Id="rId6" Type="http://schemas.openxmlformats.org/officeDocument/2006/relationships/chart" Target="../charts/chart35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chart" Target="../charts/chart34.xml"/><Relationship Id="rId2" Type="http://schemas.openxmlformats.org/officeDocument/2006/relationships/slideLayout" Target="../slideLayouts/slideLayout7.xml"/><Relationship Id="rId1" Type="http://schemas.openxmlformats.org/officeDocument/2006/relationships/tags" Target="../tags/tag36.xml"/><Relationship Id="rId6" Type="http://schemas.openxmlformats.org/officeDocument/2006/relationships/chart" Target="../charts/chart3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0.xml.rels><?xml version="1.0" encoding="UTF-8" standalone="yes"?>
<Relationships xmlns="http://schemas.openxmlformats.org/package/2006/relationships"><Relationship Id="rId8" Type="http://schemas.openxmlformats.org/officeDocument/2006/relationships/chart" Target="../charts/chart357.xml"/><Relationship Id="rId3" Type="http://schemas.openxmlformats.org/officeDocument/2006/relationships/notesSlide" Target="../notesSlides/notesSlide90.xml"/><Relationship Id="rId7" Type="http://schemas.openxmlformats.org/officeDocument/2006/relationships/chart" Target="../charts/chart356.xml"/><Relationship Id="rId2" Type="http://schemas.openxmlformats.org/officeDocument/2006/relationships/slideLayout" Target="../slideLayouts/slideLayout7.xml"/><Relationship Id="rId1" Type="http://schemas.openxmlformats.org/officeDocument/2006/relationships/tags" Target="../tags/tag117.xml"/><Relationship Id="rId6" Type="http://schemas.openxmlformats.org/officeDocument/2006/relationships/chart" Target="../charts/chart355.xml"/><Relationship Id="rId11" Type="http://schemas.openxmlformats.org/officeDocument/2006/relationships/chart" Target="../charts/chart360.xml"/><Relationship Id="rId5" Type="http://schemas.openxmlformats.org/officeDocument/2006/relationships/image" Target="../media/image28.emf"/><Relationship Id="rId10" Type="http://schemas.openxmlformats.org/officeDocument/2006/relationships/chart" Target="../charts/chart359.xml"/><Relationship Id="rId4" Type="http://schemas.openxmlformats.org/officeDocument/2006/relationships/oleObject" Target="../embeddings/oleObject27.bin"/><Relationship Id="rId9" Type="http://schemas.openxmlformats.org/officeDocument/2006/relationships/chart" Target="../charts/chart358.xml"/></Relationships>
</file>

<file path=ppt/slides/_rels/slide91.xml.rels><?xml version="1.0" encoding="UTF-8" standalone="yes"?>
<Relationships xmlns="http://schemas.openxmlformats.org/package/2006/relationships"><Relationship Id="rId3" Type="http://schemas.openxmlformats.org/officeDocument/2006/relationships/notesSlide" Target="../notesSlides/notesSlide91.xml"/><Relationship Id="rId7" Type="http://schemas.openxmlformats.org/officeDocument/2006/relationships/chart" Target="../charts/chart362.xml"/><Relationship Id="rId2" Type="http://schemas.openxmlformats.org/officeDocument/2006/relationships/slideLayout" Target="../slideLayouts/slideLayout7.xml"/><Relationship Id="rId1" Type="http://schemas.openxmlformats.org/officeDocument/2006/relationships/tags" Target="../tags/tag118.xml"/><Relationship Id="rId6" Type="http://schemas.openxmlformats.org/officeDocument/2006/relationships/chart" Target="../charts/chart36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2.xml.rels><?xml version="1.0" encoding="UTF-8" standalone="yes"?>
<Relationships xmlns="http://schemas.openxmlformats.org/package/2006/relationships"><Relationship Id="rId8" Type="http://schemas.openxmlformats.org/officeDocument/2006/relationships/chart" Target="../charts/chart365.xml"/><Relationship Id="rId3" Type="http://schemas.openxmlformats.org/officeDocument/2006/relationships/notesSlide" Target="../notesSlides/notesSlide92.xml"/><Relationship Id="rId7" Type="http://schemas.openxmlformats.org/officeDocument/2006/relationships/chart" Target="../charts/chart364.xml"/><Relationship Id="rId2" Type="http://schemas.openxmlformats.org/officeDocument/2006/relationships/slideLayout" Target="../slideLayouts/slideLayout7.xml"/><Relationship Id="rId1" Type="http://schemas.openxmlformats.org/officeDocument/2006/relationships/tags" Target="../tags/tag119.xml"/><Relationship Id="rId6" Type="http://schemas.openxmlformats.org/officeDocument/2006/relationships/chart" Target="../charts/chart363.xml"/><Relationship Id="rId11" Type="http://schemas.openxmlformats.org/officeDocument/2006/relationships/chart" Target="../charts/chart368.xml"/><Relationship Id="rId5" Type="http://schemas.openxmlformats.org/officeDocument/2006/relationships/image" Target="../media/image28.emf"/><Relationship Id="rId10" Type="http://schemas.openxmlformats.org/officeDocument/2006/relationships/chart" Target="../charts/chart367.xml"/><Relationship Id="rId4" Type="http://schemas.openxmlformats.org/officeDocument/2006/relationships/oleObject" Target="../embeddings/oleObject27.bin"/><Relationship Id="rId9" Type="http://schemas.openxmlformats.org/officeDocument/2006/relationships/chart" Target="../charts/chart366.xml"/></Relationships>
</file>

<file path=ppt/slides/_rels/slide93.xml.rels><?xml version="1.0" encoding="UTF-8" standalone="yes"?>
<Relationships xmlns="http://schemas.openxmlformats.org/package/2006/relationships"><Relationship Id="rId3" Type="http://schemas.openxmlformats.org/officeDocument/2006/relationships/notesSlide" Target="../notesSlides/notesSlide93.xml"/><Relationship Id="rId7" Type="http://schemas.openxmlformats.org/officeDocument/2006/relationships/chart" Target="../charts/chart370.xml"/><Relationship Id="rId2" Type="http://schemas.openxmlformats.org/officeDocument/2006/relationships/slideLayout" Target="../slideLayouts/slideLayout7.xml"/><Relationship Id="rId1" Type="http://schemas.openxmlformats.org/officeDocument/2006/relationships/tags" Target="../tags/tag120.xml"/><Relationship Id="rId6" Type="http://schemas.openxmlformats.org/officeDocument/2006/relationships/chart" Target="../charts/chart36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4.xml.rels><?xml version="1.0" encoding="UTF-8" standalone="yes"?>
<Relationships xmlns="http://schemas.openxmlformats.org/package/2006/relationships"><Relationship Id="rId8" Type="http://schemas.openxmlformats.org/officeDocument/2006/relationships/chart" Target="../charts/chart373.xml"/><Relationship Id="rId3" Type="http://schemas.openxmlformats.org/officeDocument/2006/relationships/notesSlide" Target="../notesSlides/notesSlide94.xml"/><Relationship Id="rId7" Type="http://schemas.openxmlformats.org/officeDocument/2006/relationships/chart" Target="../charts/chart372.xml"/><Relationship Id="rId2" Type="http://schemas.openxmlformats.org/officeDocument/2006/relationships/slideLayout" Target="../slideLayouts/slideLayout7.xml"/><Relationship Id="rId1" Type="http://schemas.openxmlformats.org/officeDocument/2006/relationships/tags" Target="../tags/tag121.xml"/><Relationship Id="rId6" Type="http://schemas.openxmlformats.org/officeDocument/2006/relationships/chart" Target="../charts/chart371.xml"/><Relationship Id="rId11" Type="http://schemas.openxmlformats.org/officeDocument/2006/relationships/chart" Target="../charts/chart376.xml"/><Relationship Id="rId5" Type="http://schemas.openxmlformats.org/officeDocument/2006/relationships/image" Target="../media/image28.emf"/><Relationship Id="rId10" Type="http://schemas.openxmlformats.org/officeDocument/2006/relationships/chart" Target="../charts/chart375.xml"/><Relationship Id="rId4" Type="http://schemas.openxmlformats.org/officeDocument/2006/relationships/oleObject" Target="../embeddings/oleObject27.bin"/><Relationship Id="rId9" Type="http://schemas.openxmlformats.org/officeDocument/2006/relationships/chart" Target="../charts/chart374.xml"/></Relationships>
</file>

<file path=ppt/slides/_rels/slide95.xml.rels><?xml version="1.0" encoding="UTF-8" standalone="yes"?>
<Relationships xmlns="http://schemas.openxmlformats.org/package/2006/relationships"><Relationship Id="rId3" Type="http://schemas.openxmlformats.org/officeDocument/2006/relationships/notesSlide" Target="../notesSlides/notesSlide95.xml"/><Relationship Id="rId7" Type="http://schemas.openxmlformats.org/officeDocument/2006/relationships/chart" Target="../charts/chart378.xml"/><Relationship Id="rId2" Type="http://schemas.openxmlformats.org/officeDocument/2006/relationships/slideLayout" Target="../slideLayouts/slideLayout7.xml"/><Relationship Id="rId1" Type="http://schemas.openxmlformats.org/officeDocument/2006/relationships/tags" Target="../tags/tag122.xml"/><Relationship Id="rId6" Type="http://schemas.openxmlformats.org/officeDocument/2006/relationships/chart" Target="../charts/chart37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6.xml.rels><?xml version="1.0" encoding="UTF-8" standalone="yes"?>
<Relationships xmlns="http://schemas.openxmlformats.org/package/2006/relationships"><Relationship Id="rId8" Type="http://schemas.openxmlformats.org/officeDocument/2006/relationships/chart" Target="../charts/chart381.xml"/><Relationship Id="rId3" Type="http://schemas.openxmlformats.org/officeDocument/2006/relationships/notesSlide" Target="../notesSlides/notesSlide96.xml"/><Relationship Id="rId7" Type="http://schemas.openxmlformats.org/officeDocument/2006/relationships/chart" Target="../charts/chart380.xml"/><Relationship Id="rId2" Type="http://schemas.openxmlformats.org/officeDocument/2006/relationships/slideLayout" Target="../slideLayouts/slideLayout7.xml"/><Relationship Id="rId1" Type="http://schemas.openxmlformats.org/officeDocument/2006/relationships/tags" Target="../tags/tag123.xml"/><Relationship Id="rId6" Type="http://schemas.openxmlformats.org/officeDocument/2006/relationships/chart" Target="../charts/chart379.xml"/><Relationship Id="rId11" Type="http://schemas.openxmlformats.org/officeDocument/2006/relationships/chart" Target="../charts/chart384.xml"/><Relationship Id="rId5" Type="http://schemas.openxmlformats.org/officeDocument/2006/relationships/image" Target="../media/image28.emf"/><Relationship Id="rId10" Type="http://schemas.openxmlformats.org/officeDocument/2006/relationships/chart" Target="../charts/chart383.xml"/><Relationship Id="rId4" Type="http://schemas.openxmlformats.org/officeDocument/2006/relationships/oleObject" Target="../embeddings/oleObject27.bin"/><Relationship Id="rId9" Type="http://schemas.openxmlformats.org/officeDocument/2006/relationships/chart" Target="../charts/chart382.xml"/></Relationships>
</file>

<file path=ppt/slides/_rels/slide97.xml.rels><?xml version="1.0" encoding="UTF-8" standalone="yes"?>
<Relationships xmlns="http://schemas.openxmlformats.org/package/2006/relationships"><Relationship Id="rId3" Type="http://schemas.openxmlformats.org/officeDocument/2006/relationships/notesSlide" Target="../notesSlides/notesSlide97.xml"/><Relationship Id="rId7" Type="http://schemas.openxmlformats.org/officeDocument/2006/relationships/chart" Target="../charts/chart386.xml"/><Relationship Id="rId2" Type="http://schemas.openxmlformats.org/officeDocument/2006/relationships/slideLayout" Target="../slideLayouts/slideLayout7.xml"/><Relationship Id="rId1" Type="http://schemas.openxmlformats.org/officeDocument/2006/relationships/tags" Target="../tags/tag124.xml"/><Relationship Id="rId6" Type="http://schemas.openxmlformats.org/officeDocument/2006/relationships/chart" Target="../charts/chart38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8.xml.rels><?xml version="1.0" encoding="UTF-8" standalone="yes"?>
<Relationships xmlns="http://schemas.openxmlformats.org/package/2006/relationships"><Relationship Id="rId3" Type="http://schemas.openxmlformats.org/officeDocument/2006/relationships/notesSlide" Target="../notesSlides/notesSlide98.xml"/><Relationship Id="rId7" Type="http://schemas.openxmlformats.org/officeDocument/2006/relationships/chart" Target="../charts/chart388.xml"/><Relationship Id="rId2" Type="http://schemas.openxmlformats.org/officeDocument/2006/relationships/slideLayout" Target="../slideLayouts/slideLayout7.xml"/><Relationship Id="rId1" Type="http://schemas.openxmlformats.org/officeDocument/2006/relationships/tags" Target="../tags/tag125.xml"/><Relationship Id="rId6" Type="http://schemas.openxmlformats.org/officeDocument/2006/relationships/chart" Target="../charts/chart38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9.xml.rels><?xml version="1.0" encoding="UTF-8" standalone="yes"?>
<Relationships xmlns="http://schemas.openxmlformats.org/package/2006/relationships"><Relationship Id="rId3" Type="http://schemas.openxmlformats.org/officeDocument/2006/relationships/notesSlide" Target="../notesSlides/notesSlide99.xml"/><Relationship Id="rId7" Type="http://schemas.openxmlformats.org/officeDocument/2006/relationships/chart" Target="../charts/chart390.xml"/><Relationship Id="rId2" Type="http://schemas.openxmlformats.org/officeDocument/2006/relationships/slideLayout" Target="../slideLayouts/slideLayout7.xml"/><Relationship Id="rId1" Type="http://schemas.openxmlformats.org/officeDocument/2006/relationships/tags" Target="../tags/tag126.xml"/><Relationship Id="rId6" Type="http://schemas.openxmlformats.org/officeDocument/2006/relationships/chart" Target="../charts/chart389.xml"/><Relationship Id="rId5" Type="http://schemas.openxmlformats.org/officeDocument/2006/relationships/image" Target="../media/image28.emf"/><Relationship Id="rId4" Type="http://schemas.openxmlformats.org/officeDocument/2006/relationships/oleObject" Target="../embeddings/oleObject27.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61716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926106617"/>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8705199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837437197"/>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781694196"/>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16609200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6592415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78484052"/>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133496251"/>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440917815"/>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844822811"/>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187429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20156997"/>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74366420"/>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702895691"/>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423431927"/>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483331337"/>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7796888"/>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5719262"/>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762103967"/>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337251731"/>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82112821"/>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7305849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22023819"/>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239672974"/>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283074832"/>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51074560"/>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946578093"/>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127079493"/>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642735321"/>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422927482"/>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801904468"/>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819212895"/>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4173238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120101702"/>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472328634"/>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176041119"/>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803798054"/>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91349903"/>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442373345"/>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350252103"/>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109611745"/>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377553967"/>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959390963"/>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2868182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811376806"/>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098239647"/>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66721343"/>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691619605"/>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806222766"/>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05419729"/>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762844768"/>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616568111"/>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799749976"/>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879514818"/>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9969525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295619067"/>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811211065"/>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400213519"/>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23960444"/>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50087208"/>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019158713"/>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734419571"/>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785159929"/>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176420516"/>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323904120"/>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2612986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600247637"/>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58879526"/>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584470078"/>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125590949"/>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289782524"/>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87051259"/>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520161138"/>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659364448"/>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28029905"/>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2941949"/>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494241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742587434"/>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348036355"/>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830634501"/>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127139921"/>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101036471"/>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81838889"/>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645389470"/>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53812326"/>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649905976"/>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786707098"/>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3600192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91592645"/>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106157571"/>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93297065"/>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8400063"/>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838873136"/>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569677546"/>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309042613"/>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982932825"/>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91659879"/>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918776142"/>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3693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0245232"/>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94037698"/>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60520319"/>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276523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2622613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4653475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1819600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7322212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071253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1223334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172330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7333231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25383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4083442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959077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7128446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6623026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247643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82678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4994719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627884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50770445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05459060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1554609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35886208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0954204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4299565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80973520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1677535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7664671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5702182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77708982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6500321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76494871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18780717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15590931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3167110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9559346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5281410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53339973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6475946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19214153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3434973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73249493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24166075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17751298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71471140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1018526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36626485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08502368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4275459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97%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23963875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17849763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31564606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7468409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75222074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87398729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50694972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1814813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70925901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Aceite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23835259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45716726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Aerosol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54187673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92378955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11483913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8917919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Emulsion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17431254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67548997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Fluido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60690618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858165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10471698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Gel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20496549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23962458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Gel-Crema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32246173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11542448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100%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Liquido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18461298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12502936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Locion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60349998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20402768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Mousse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68443082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8149025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50%</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075882992"/>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Roll-On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710034041"/>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6737553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Serum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5571277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06197710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Spray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178915867"/>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Sunscreen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53851910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1000" b="0">
                          <a:solidFill>
                            <a:srgbClr val="575555"/>
                          </a:solidFill>
                          <a:latin typeface="Nexa Bold"/>
                        </a:defRPr>
                      </a:pPr>
                      <a:r>
                        <a:t>Convenience + Farmacias Cad + Hard Discounters</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Tradicional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Beauty Care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Sunscreen Stick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956712065"/>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86329718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4264468898"/>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2524432150"/>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06756669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46%</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7619296"/>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Canal Moderno</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Hawaiian Tropic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39%</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42%</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18%</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Channel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0901161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08"/>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algn="ctr">
                        <a:defRPr sz="1000" b="0">
                          <a:solidFill>
                            <a:srgbClr val="575555"/>
                          </a:solidFill>
                          <a:latin typeface="Nexa Bold"/>
                        </a:defRPr>
                      </a:pPr>
                      <a:r>
                        <a:t>NATIONAL</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Headings)"/>
                        </a:defRPr>
                      </a:pPr>
                      <a:r>
                        <a:t>Banana Boat VS </a:t>
                      </a:r>
                      <a:r>
                        <a:rPr>
                          <a:solidFill>
                            <a:srgbClr val="00A097"/>
                          </a:solidFill>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09690">
                <a:tc>
                  <a:txBody>
                    <a:bodyPr/>
                    <a:lstStyle/>
                    <a:p>
                      <a:pPr algn="ctr">
                        <a:defRPr sz="700">
                          <a:latin typeface="Nexa Bold (Headings)"/>
                        </a:defRPr>
                      </a:pPr>
                      <a:r>
                        <a:t>650+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409690">
                <a:tc>
                  <a:txBody>
                    <a:bodyPr/>
                    <a:lstStyle/>
                    <a:p>
                      <a:pPr algn="ctr">
                        <a:defRPr sz="700">
                          <a:latin typeface="Nexa Bold (Headings)"/>
                        </a:defRPr>
                      </a:pPr>
                      <a:r>
                        <a:t>600-649.99 $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409690">
                <a:tc>
                  <a:txBody>
                    <a:bodyPr/>
                    <a:lstStyle/>
                    <a:p>
                      <a:pPr algn="ctr">
                        <a:defRPr sz="700">
                          <a:latin typeface="Nexa Bold (Headings)"/>
                        </a:defRPr>
                      </a:pPr>
                      <a:r>
                        <a:t>550-599.99 $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409690">
                <a:tc>
                  <a:txBody>
                    <a:bodyPr/>
                    <a:lstStyle/>
                    <a:p>
                      <a:pPr algn="ctr">
                        <a:defRPr sz="700">
                          <a:latin typeface="Nexa Bold (Headings)"/>
                        </a:defRPr>
                      </a:pPr>
                      <a:r>
                        <a:t>300-549.99 $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35%</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409690">
                <a:tc>
                  <a:txBody>
                    <a:bodyPr/>
                    <a:lstStyle/>
                    <a:p>
                      <a:pPr algn="ctr">
                        <a:defRPr sz="700">
                          <a:latin typeface="Nexa Bold (Headings)"/>
                        </a:defRPr>
                      </a:pPr>
                      <a:r>
                        <a:t>250-299.99 $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409690">
                <a:tc>
                  <a:txBody>
                    <a:bodyPr/>
                    <a:lstStyle/>
                    <a:p>
                      <a:pPr algn="ctr">
                        <a:defRPr sz="700">
                          <a:latin typeface="Nexa Bold (Headings)"/>
                        </a:defRPr>
                      </a:pPr>
                      <a:r>
                        <a:t>200-249.99 $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4%</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409690">
                <a:tc>
                  <a:txBody>
                    <a:bodyPr/>
                    <a:lstStyle/>
                    <a:p>
                      <a:pPr algn="ctr">
                        <a:defRPr sz="700">
                          <a:latin typeface="Nexa Bold (Headings)"/>
                        </a:defRPr>
                      </a:pPr>
                      <a:r>
                        <a:t>0-199.99 $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a:defRPr sz="800" b="1">
                          <a:solidFill>
                            <a:srgbClr val="00A097"/>
                          </a:solidFill>
                          <a:latin typeface="Nexa Book"/>
                        </a:defRPr>
                      </a:pPr>
                      <a:r>
                        <a:t>13%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pPr>
              <a:defRPr sz="1200" b="1"/>
            </a:pPr>
            <a:r>
              <a:t>Brand Share Topline By Base Price Bracket | By National | Sun Care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pPr>
              <a:defRPr sz="1600"/>
            </a:pPr>
            <a:r>
              <a:rPr lang="en-GB" dirty="0">
                <a:highlight>
                  <a:srgbClr val="FFFF00"/>
                </a:highlight>
              </a:rPr>
              <a:t>Base Price Bracket by Channel/Retailer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7/1/2025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163223824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039961669"/>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9687463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43E23444-8A1B-409A-8566-D31F3D9D6E16}" vid="{B5C8E441-137C-475B-8CED-9291B669EE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474cf4e4-8a51-432b-9e1b-0ea607ac38ff"/>
    <lcf76f155ced4ddcb4097134ff3c332f xmlns="0ad93b7f-b0cd-4c46-aaaf-ff14495948cf">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6502A1C8-4964-4CAE-93D2-4FFA7871C136}">
  <ds:schemaRefs>
    <ds:schemaRef ds:uri="http://schemas.microsoft.com/sharepoint/v3/contenttype/forms"/>
  </ds:schemaRefs>
</ds:datastoreItem>
</file>

<file path=customXml/itemProps2.xml><?xml version="1.0" encoding="utf-8"?>
<ds:datastoreItem xmlns:ds="http://schemas.openxmlformats.org/officeDocument/2006/customXml" ds:itemID="{F89120C1-6D3E-44F1-BAD9-DC94978434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F0D3061-614B-40A0-B620-03D3B7FB0B63}">
  <ds:schemaRefs>
    <ds:schemaRef ds:uri="http://purl.org/dc/terms/"/>
    <ds:schemaRef ds:uri="http://schemas.microsoft.com/office/2006/documentManagement/types"/>
    <ds:schemaRef ds:uri="http://purl.org/dc/elements/1.1/"/>
    <ds:schemaRef ds:uri="http://purl.org/dc/dcmitype/"/>
    <ds:schemaRef ds:uri="0ad93b7f-b0cd-4c46-aaaf-ff14495948cf"/>
    <ds:schemaRef ds:uri="474cf4e4-8a51-432b-9e1b-0ea607ac38ff"/>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19</TotalTime>
  <Words>14510</Words>
  <Application>Microsoft Office PowerPoint</Application>
  <PresentationFormat>On-screen Show (16:9)</PresentationFormat>
  <Paragraphs>3925</Paragraphs>
  <Slides>192</Slides>
  <Notes>192</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192</vt:i4>
      </vt:variant>
    </vt:vector>
  </HeadingPairs>
  <TitlesOfParts>
    <vt:vector size="203" baseType="lpstr">
      <vt:lpstr>Aptos</vt:lpstr>
      <vt:lpstr>Arial</vt:lpstr>
      <vt:lpstr>Calibri</vt:lpstr>
      <vt:lpstr>Nexa</vt:lpstr>
      <vt:lpstr>Nexa Bold</vt:lpstr>
      <vt:lpstr>Nexa Bold (Headings)</vt:lpstr>
      <vt:lpstr>Nexa Book</vt:lpstr>
      <vt:lpstr>Nexa Book Italic</vt:lpstr>
      <vt:lpstr>Open Sans</vt:lpstr>
      <vt:lpstr>1_PricingOne Light Template Oct 2024</vt:lpstr>
      <vt:lpstr>think-cell Slide</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lpstr>Base Price Bracket by Channel/Retailer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Brand Share Topline By Size Bracket (Replace With SO WHAT)</dc:title>
  <dc:creator>Bhagya RANASINGHE</dc:creator>
  <cp:lastModifiedBy>Raphaella ASHRAF</cp:lastModifiedBy>
  <cp:revision>65</cp:revision>
  <dcterms:created xsi:type="dcterms:W3CDTF">2024-07-05T11:30:58Z</dcterms:created>
  <dcterms:modified xsi:type="dcterms:W3CDTF">2025-07-01T07:38:56Z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